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1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25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3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71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2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59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02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93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06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54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02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8B890B6-A915-4645-8C69-889FBC601808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3F66844-1DC4-4B86-822D-0F1898DB43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63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ovinky.cz/zahranicni/svet/clanek/indoneska-sopka-krakatoa-se-po-vybuchu-z-velke-casti-zhroutila-40266001" TargetMode="External"/><Relationship Id="rId4" Type="http://schemas.openxmlformats.org/officeDocument/2006/relationships/hyperlink" Target="https://www.stoplusjednicka.cz/vybuch-sopky-krakato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3JHKHKatj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acesky.cz/video/zabirani-pudy-pro-palmove-plantaz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lesk.cz/clanek/zpravy-udalosti/367097/palmovy-olej-zabijak-100-potravin-ktere-nejist-kdyz-chcete-chranit-pralesy.html?kapitola=41342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602863-AA1E-491C-8CCB-F5840F554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JV Asie</a:t>
            </a:r>
            <a:endParaRPr lang="de-DE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80E3514-0E98-4DCF-845C-1CAB6F4DD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Co se vám vybaví, když se mluví o této části světa?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42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F82125-9525-41D3-8995-FAB14698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Tektonika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9C9973B-57AD-4079-B19B-453897F6B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Jen v Indonésii se nachází přes 130 aktivních sopek – sopečně nejaktivnější oblast světa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Jaké tektonické desky se zde střetávají? Vypiš si</a:t>
            </a:r>
          </a:p>
          <a:p>
            <a:r>
              <a:rPr lang="cs-CZ" dirty="0">
                <a:solidFill>
                  <a:srgbClr val="FF0000"/>
                </a:solidFill>
              </a:rPr>
              <a:t>Jaké jsou následky po těchto erupcích?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804504-F6F3-4EA3-BA27-3EF1913F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Krakatoa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D2373D5-66A1-4952-B7B8-050B2AA80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Sopka + vulkanická kaldera </a:t>
            </a:r>
            <a:r>
              <a:rPr lang="cs-CZ" dirty="0">
                <a:solidFill>
                  <a:srgbClr val="FF0000"/>
                </a:solidFill>
              </a:rPr>
              <a:t>(najdi co je to kaldera)</a:t>
            </a:r>
          </a:p>
          <a:p>
            <a:r>
              <a:rPr lang="cs-CZ" dirty="0"/>
              <a:t>V </a:t>
            </a:r>
            <a:r>
              <a:rPr lang="cs-CZ" dirty="0" err="1"/>
              <a:t>Sundském</a:t>
            </a:r>
            <a:r>
              <a:rPr lang="cs-CZ" dirty="0"/>
              <a:t> průlivu – mezi Jávou a Sumatrou</a:t>
            </a:r>
          </a:p>
          <a:p>
            <a:r>
              <a:rPr lang="cs-CZ" dirty="0"/>
              <a:t>Velice aktivní sopka – </a:t>
            </a:r>
            <a:r>
              <a:rPr lang="cs-CZ" dirty="0">
                <a:solidFill>
                  <a:srgbClr val="FF0000"/>
                </a:solidFill>
              </a:rPr>
              <a:t>najdi, kdy byly ničivé výbuchy od 19. do 21. století</a:t>
            </a:r>
          </a:p>
          <a:p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045C6B5-AEAD-40E4-9AA0-7DB6E7F5E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33" y="3388179"/>
            <a:ext cx="3469821" cy="3469821"/>
          </a:xfrm>
          <a:prstGeom prst="rect">
            <a:avLst/>
          </a:prstGeom>
        </p:spPr>
      </p:pic>
      <p:pic>
        <p:nvPicPr>
          <p:cNvPr id="3074" name="Picture 2" descr="Výsledek obrázku pro sopka krakatoa">
            <a:extLst>
              <a:ext uri="{FF2B5EF4-FFF2-40B4-BE49-F238E27FC236}">
                <a16:creationId xmlns:a16="http://schemas.microsoft.com/office/drawing/2014/main" xmlns="" id="{456CD93D-4F2E-43B7-A530-73F6C49D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98" y="343694"/>
            <a:ext cx="4431846" cy="24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6936" y="3807042"/>
            <a:ext cx="547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https://www.stoplusjednicka.cz/vybuch-sopky-krakatoa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16936" y="42100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5"/>
              </a:rPr>
              <a:t>https://www.novinky.cz/zahranicni/svet/clanek/indoneska-sopka-krakatoa-se-po-vybuchu-z-velke-casti-zhroutila-40266001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06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2E294175-EFD9-4B17-B3A4-41DD53331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2" y="174978"/>
            <a:ext cx="8946655" cy="65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39861F3-FD0B-44AB-9B3A-B93C1A3D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31" y="114012"/>
            <a:ext cx="8977138" cy="66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9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9A1AC76-2680-48BE-A8A1-0EAC4BEBC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28" y="152116"/>
            <a:ext cx="8916173" cy="655376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7C348CC8-D593-4FDD-8D54-405FA0C6B778}"/>
              </a:ext>
            </a:extLst>
          </p:cNvPr>
          <p:cNvSpPr txBox="1"/>
          <p:nvPr/>
        </p:nvSpPr>
        <p:spPr>
          <a:xfrm>
            <a:off x="263935" y="279894"/>
            <a:ext cx="2467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Státy, vodstvo a povrch z textu zakresli do slepé mapy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8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25EEBD-0414-419D-BDC8-6FE59E7A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Hospodářství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EB4CDDF-36CB-438E-8D8F-234C3A9D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Velké nerostné bohatství – ropa, barevné kovy</a:t>
            </a:r>
          </a:p>
          <a:p>
            <a:r>
              <a:rPr lang="cs-CZ" dirty="0"/>
              <a:t>Hlavní zdroj obživy – zemědělství – </a:t>
            </a:r>
            <a:r>
              <a:rPr lang="cs-CZ" dirty="0">
                <a:solidFill>
                  <a:srgbClr val="FF0000"/>
                </a:solidFill>
              </a:rPr>
              <a:t>jaké plodiny? Vypiš si</a:t>
            </a:r>
          </a:p>
          <a:p>
            <a:r>
              <a:rPr lang="cs-CZ" dirty="0"/>
              <a:t>Velmi rychle se rozvíjí spotřební průmysl, hlavně elektronika a textilní průmysl</a:t>
            </a:r>
          </a:p>
          <a:p>
            <a:r>
              <a:rPr lang="cs-CZ" dirty="0"/>
              <a:t>Hospodářská úroveň států JV Asie je velice rozdílná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29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C0438B-7692-42BD-93C1-FE7BC633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Hospodářská úroveň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959163A-B108-42A6-BD08-43916681A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Státy ekonomicky zaostalé – Laos, Kambodža, Myanmar, Východní Timor</a:t>
            </a:r>
          </a:p>
          <a:p>
            <a:r>
              <a:rPr lang="cs-CZ" dirty="0"/>
              <a:t>Státy slabě rozvinuté – Indonésie, Filipíny, Vietnam</a:t>
            </a:r>
          </a:p>
          <a:p>
            <a:r>
              <a:rPr lang="cs-CZ" dirty="0"/>
              <a:t>Státy středně rozvinuté – Malajsie a Thajsko</a:t>
            </a:r>
          </a:p>
          <a:p>
            <a:r>
              <a:rPr lang="cs-CZ" dirty="0"/>
              <a:t>Bohaté a rozvinuté země – Brunej a Singapur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43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21078779-F9D6-4727-8FAF-52822168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51" y="91151"/>
            <a:ext cx="8961897" cy="66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29A79D85-34B6-41C3-8A5A-AB9D17419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41" y="128957"/>
            <a:ext cx="8984759" cy="672904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04800" y="548027"/>
            <a:ext cx="2778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www.youtube.com/watch?v=X3JHKHKatjI</a:t>
            </a:r>
            <a:endParaRPr lang="cs-CZ" dirty="0" smtClean="0"/>
          </a:p>
          <a:p>
            <a:r>
              <a:rPr lang="cs-CZ" dirty="0" smtClean="0"/>
              <a:t>6 minut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08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7C71616-A499-4688-8590-18C34711A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44" y="338822"/>
            <a:ext cx="8893311" cy="61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2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F7D5C8-3A04-4031-A82A-864E6737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Vyčlenění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BB1AEB-33AC-42D6-941A-86F4D8BE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99920"/>
            <a:ext cx="9872871" cy="4038600"/>
          </a:xfrm>
        </p:spPr>
        <p:txBody>
          <a:bodyPr/>
          <a:lstStyle/>
          <a:p>
            <a:r>
              <a:rPr lang="cs-CZ" dirty="0"/>
              <a:t>Do jihovýchodní Asie řadíme státy ležící na poloostrově Zadní Indie, na Malajském poloostrově, souostroví Velké a Malé Sundy a Filipíny</a:t>
            </a:r>
          </a:p>
          <a:p>
            <a:r>
              <a:rPr lang="cs-CZ" dirty="0"/>
              <a:t>Zadní část regionu omývá Indický a na východě Tichý oceán</a:t>
            </a:r>
            <a:endParaRPr lang="de-DE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FA3F760F-CC4A-43CA-A630-018914BFC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290128"/>
            <a:ext cx="3810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09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DA40856F-0E8D-481E-AA1A-4FD1D57437C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/>
              <a:t>Filipíny</a:t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60DBC687-1027-46FB-9B54-47D9BB603A9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hl. m. Manila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součást ohnivého kruhu (zemětřesení)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hornaté ostrovy (nejvyšší sopka Apo)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ostrovy: Luzon, kde leží hl.město Manila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podnebí: tropické monzunové 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velké nebezpečí představují tajfuny, které jsou zde poměrně časté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země pojmenována podle krále Filipa II.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obyvatelstvo: Filipínci (katolíci), na Mindanau islám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zemědělství: rýže, kokos, ananas, cukrová třtina, ryby, těžba rud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A3D6F35C-5E0E-469E-8F35-F1F3C50F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04814"/>
            <a:ext cx="28575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754B7CFA-016F-4E1D-89C7-28741CE97C4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620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/>
              <a:t>Vietnam</a:t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FE262B8C-D353-4B49-98DA-705C9E1C79C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992313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je 4x větší než ČR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hl. m. Hanoj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počet obyvaet: 86 milionů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oficiální jazyk: vietnamština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hornatá země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podnebí monzunové, tropické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náboženství: buddhismus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1/4 lidí žije ve městech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rýže a ryby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v zemi vládne komunismus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63AF5963-BCED-4393-AE10-CA82BDE7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484314"/>
            <a:ext cx="3052762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A4675E5-9CF6-4451-9E05-8CA30ABB692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63750" y="333376"/>
            <a:ext cx="8229600" cy="1228725"/>
          </a:xfrm>
        </p:spPr>
        <p:txBody>
          <a:bodyPr/>
          <a:lstStyle/>
          <a:p>
            <a:r>
              <a:rPr lang="cs-CZ" altLang="cs-CZ" sz="4000"/>
              <a:t>Laos</a:t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BD518224-548F-4487-AF42-500BAC9D21C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000"/>
              <a:t>hl. m. Vientiane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nemá moře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řeka Mekong - doprava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velmi zaostalý venkovský stát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řídce osídlený (3x větší než ČR, o 1/2 méně obyvatel)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monzunové tropické podnebí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země prošla obdobím občanské války ⇒ skončila odstoupením krále ⇒ z monarchie se stala republika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náboženství: buddhismus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vývoz dřeva a tropických plodin (káva, …)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patří spolu s Barmou a Thajskem do Zlatého trojúhelníku ( produkce máku -&gt; opium)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BF9C9F74-A46F-45E7-AEA8-732B9FFF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052514"/>
            <a:ext cx="3443287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E304D6A4-B574-4710-844A-E8EF875C02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Kambodža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3A29A71B-3D1A-496A-B4DD-BBC4F7FDBC5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981200" y="1412875"/>
            <a:ext cx="8229600" cy="47132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lnSpc>
                <a:spcPct val="80000"/>
              </a:lnSpc>
            </a:pPr>
            <a:r>
              <a:rPr lang="cs-CZ" altLang="cs-CZ" sz="2000"/>
              <a:t>hl. m. Phnom Penh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království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patří mezi nejchudší země v regionu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dělí se na 20 provincií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90% obyvatelstva tvoří Khmérové, dále jsou tu Vietnamci (5%),Číňané (1%), Thajci a Čamové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náboženství: buddhismus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vysoká úmrtnost na AIDS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vývoz dřeva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¾ obyvatelstva pracuje v zemědělství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      </a:t>
            </a:r>
            <a:r>
              <a:rPr lang="cs-CZ" altLang="cs-CZ" sz="2000" u="sng"/>
              <a:t>Zajímavosti Kambodži: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Angor: světoznámé pozůstatky chrámového města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památka UNESCO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objeveny v pralese v 20. st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Jezero Tonle Sap - zásoba ryb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Řeka Mekong - pěstování rýže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9AAA4988-6791-48E1-819F-3FED9882182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39800" y="186267"/>
            <a:ext cx="9875520" cy="1356360"/>
          </a:xfrm>
        </p:spPr>
        <p:txBody>
          <a:bodyPr/>
          <a:lstStyle/>
          <a:p>
            <a:r>
              <a:rPr lang="cs-CZ" altLang="cs-CZ" dirty="0"/>
              <a:t>Barma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6ED963B4-6320-4A36-9A73-F28D47F2D6E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992313" y="12684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pl-PL" altLang="cs-CZ" sz="2000"/>
              <a:t>novým hlavním městem je od konce roku 2005 Neipyijto, dříve to by Rangún</a:t>
            </a:r>
            <a:endParaRPr lang="cs-CZ" altLang="cs-CZ" sz="2000"/>
          </a:p>
          <a:p>
            <a:pPr>
              <a:buClr>
                <a:schemeClr val="tx1"/>
              </a:buClr>
            </a:pPr>
            <a:r>
              <a:rPr lang="cs-CZ" altLang="cs-CZ" sz="2000"/>
              <a:t>počet obyvatel: 50 milionů</a:t>
            </a:r>
          </a:p>
          <a:p>
            <a:r>
              <a:rPr lang="cs-CZ" altLang="cs-CZ" sz="2000"/>
              <a:t>velmi chudá a politicky nestabilní země</a:t>
            </a:r>
          </a:p>
          <a:p>
            <a:r>
              <a:rPr lang="cs-CZ" altLang="cs-CZ" sz="2000"/>
              <a:t>mnoho jazyků, úředním jazykem je barmština</a:t>
            </a:r>
          </a:p>
          <a:p>
            <a:r>
              <a:rPr lang="cs-CZ" altLang="cs-CZ" sz="2000"/>
              <a:t>náboženství: buddhismus</a:t>
            </a:r>
          </a:p>
          <a:p>
            <a:r>
              <a:rPr lang="cs-CZ" altLang="cs-CZ" sz="2000"/>
              <a:t>patří do zlatého trojúhelníku (opium)</a:t>
            </a:r>
          </a:p>
          <a:p>
            <a:r>
              <a:rPr lang="cs-CZ" altLang="cs-CZ" sz="2000"/>
              <a:t>podnebí je tu vlhké, teplé, monzunové, jen na severu subtropické</a:t>
            </a:r>
          </a:p>
          <a:p>
            <a:r>
              <a:rPr lang="cs-CZ" altLang="cs-CZ" sz="2000"/>
              <a:t>Barma je společně s Kambodžou a Laosem jeden z nejchudších států v Asii</a:t>
            </a:r>
          </a:p>
          <a:p>
            <a:r>
              <a:rPr lang="cs-CZ" altLang="cs-CZ" sz="2000"/>
              <a:t>zemědělství: rýže, cukrová třtina, bavlna, proso, sezam, podzemnice olejná, kukuřice a tabák</a:t>
            </a:r>
          </a:p>
          <a:p>
            <a:r>
              <a:rPr lang="cs-CZ" altLang="cs-CZ" sz="2000"/>
              <a:t>nerostné suroviny:  ropa, zemní plyn a rudy cínu, zinku, niklu, wolframu a olova</a:t>
            </a:r>
          </a:p>
          <a:p>
            <a:endParaRPr lang="cs-CZ" altLang="cs-CZ" sz="2000"/>
          </a:p>
          <a:p>
            <a:endParaRPr lang="cs-CZ" altLang="cs-CZ" sz="180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>
            <a:extLst>
              <a:ext uri="{FF2B5EF4-FFF2-40B4-BE49-F238E27FC236}">
                <a16:creationId xmlns:a16="http://schemas.microsoft.com/office/drawing/2014/main" xmlns="" id="{DC954FBC-9545-4FAD-A511-0093B06082A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000"/>
              <a:t>Bagan (dříve Pagan) je jedno z nejúchvatnějších míst na světě. V roce 1975 postihlo oblast velké zemětřesení. UNESCO zde od té doby financuje rozsáhlé obnovovací práce.</a:t>
            </a:r>
          </a:p>
        </p:txBody>
      </p:sp>
      <p:pic>
        <p:nvPicPr>
          <p:cNvPr id="13322" name="Picture 10">
            <a:extLst>
              <a:ext uri="{FF2B5EF4-FFF2-40B4-BE49-F238E27FC236}">
                <a16:creationId xmlns:a16="http://schemas.microsoft.com/office/drawing/2014/main" xmlns="" id="{B6149D93-20EA-4600-951A-0EDA49A4B35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D106447E-006B-496C-AC49-681CB37ED2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Brunej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31C0D529-BCF9-4F09-9918-95CA0D4FAEA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992313" y="981076"/>
            <a:ext cx="8229600" cy="5472113"/>
          </a:xfrm>
        </p:spPr>
        <p:txBody>
          <a:bodyPr/>
          <a:lstStyle/>
          <a:p>
            <a:endParaRPr lang="cs-CZ" altLang="cs-CZ"/>
          </a:p>
          <a:p>
            <a:r>
              <a:rPr lang="cs-CZ" altLang="cs-CZ" sz="2000"/>
              <a:t>hl. m. Bandar Seri Begawan</a:t>
            </a:r>
          </a:p>
          <a:p>
            <a:r>
              <a:rPr lang="cs-CZ" altLang="cs-CZ" sz="2000"/>
              <a:t>tropické lesy ⇒ vzácné dřevo</a:t>
            </a:r>
          </a:p>
          <a:p>
            <a:r>
              <a:rPr lang="cs-CZ" altLang="cs-CZ" sz="2000"/>
              <a:t>ropa a zemní plyn ⇒ jedna z nejbohatších zemí v Asii</a:t>
            </a:r>
          </a:p>
          <a:p>
            <a:r>
              <a:rPr lang="cs-CZ" altLang="cs-CZ" sz="2000"/>
              <a:t>rýže, banány, kokos ⇒ většina se musí dovážet</a:t>
            </a:r>
          </a:p>
          <a:p>
            <a:r>
              <a:rPr lang="cs-CZ" altLang="cs-CZ" sz="2000"/>
              <a:t>podle sultánova nařízení se ve státě nemusejí platit daně a obyvatelé mají zdarma zdravotnictví a školství</a:t>
            </a:r>
          </a:p>
          <a:p>
            <a:r>
              <a:rPr lang="cs-CZ" altLang="cs-CZ" sz="2000"/>
              <a:t>náboženství: islám 67 %, budhismus 13 %, křesťanství 10 %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xmlns="" id="{D3283070-D6C0-469A-B76A-6F14AC50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3717132"/>
            <a:ext cx="27241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DC56A12-0032-48DB-BC38-354EB5400B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Východní Timor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E771F5C0-2C20-4746-9A30-FFFADFE8218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sz="2000"/>
              <a:t>je malý stát na východě ostrova Timor v souostroví Malé Sundy</a:t>
            </a:r>
          </a:p>
          <a:p>
            <a:r>
              <a:rPr lang="cs-CZ" altLang="cs-CZ" sz="2000"/>
              <a:t>hl. m. Dilí</a:t>
            </a:r>
          </a:p>
          <a:p>
            <a:r>
              <a:rPr lang="cs-CZ" altLang="cs-CZ" sz="2000"/>
              <a:t>nejmladší stát světa</a:t>
            </a:r>
          </a:p>
          <a:p>
            <a:r>
              <a:rPr lang="cs-CZ" altLang="cs-CZ" sz="2000"/>
              <a:t>přirozeně vlhké, tropické podnebí</a:t>
            </a:r>
          </a:p>
          <a:p>
            <a:r>
              <a:rPr lang="cs-CZ" altLang="cs-CZ" sz="2000"/>
              <a:t>povrch státu je převážně hornatý</a:t>
            </a:r>
          </a:p>
          <a:p>
            <a:r>
              <a:rPr lang="cs-CZ" altLang="cs-CZ" sz="2000"/>
              <a:t>pěstuje se zde rýže, kukuřice, maniok, batáty, káva, čaj, tabák, kokosová palma a kaučukovník</a:t>
            </a:r>
          </a:p>
          <a:p>
            <a:r>
              <a:rPr lang="cs-CZ" altLang="cs-CZ" sz="2000"/>
              <a:t>těžba dřeva, zvláště vzácného santalu</a:t>
            </a:r>
          </a:p>
          <a:p>
            <a:r>
              <a:rPr lang="cs-CZ" altLang="cs-CZ" sz="2000"/>
              <a:t>chovají se buvoli, skot, kozy, ovce, prasata a koně</a:t>
            </a:r>
          </a:p>
          <a:p>
            <a:r>
              <a:rPr lang="cs-CZ" altLang="cs-CZ" sz="2000"/>
              <a:t>významný rybolov</a:t>
            </a:r>
          </a:p>
          <a:p>
            <a:r>
              <a:rPr lang="cs-CZ" altLang="cs-CZ" sz="2000"/>
              <a:t>tkaní látek, košíkářství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xmlns="" id="{7E99C990-BD19-4984-8C43-D12CFE20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762001"/>
            <a:ext cx="343122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6B3D31-2A13-4D08-B4CB-F4373DDE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podmínky - vodstvo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36BCF40-3E38-4789-8D4D-179415E0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Řeky: Mekong, </a:t>
            </a:r>
            <a:r>
              <a:rPr lang="cs-CZ" dirty="0" err="1"/>
              <a:t>Iravadi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6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0C357E-D21F-4FD8-AAEC-B835A08B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Mekong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08FC171-156A-46CE-855D-7B2A2E057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10. nejdelší řeka světa a také z hlediska objemu</a:t>
            </a:r>
          </a:p>
          <a:p>
            <a:endParaRPr lang="cs-CZ" dirty="0"/>
          </a:p>
          <a:p>
            <a:r>
              <a:rPr lang="cs-CZ" dirty="0"/>
              <a:t>Pramení v Tibetské plošině</a:t>
            </a:r>
          </a:p>
          <a:p>
            <a:endParaRPr lang="cs-CZ" dirty="0"/>
          </a:p>
          <a:p>
            <a:r>
              <a:rPr lang="cs-CZ" dirty="0"/>
              <a:t>Využívá se k zavlažování – pěstování rýže</a:t>
            </a:r>
          </a:p>
          <a:p>
            <a:r>
              <a:rPr lang="cs-CZ" dirty="0"/>
              <a:t>Hydroenergetické zdroje se nevyužívají – migrace ryb</a:t>
            </a:r>
          </a:p>
          <a:p>
            <a:r>
              <a:rPr lang="cs-CZ" dirty="0"/>
              <a:t>Rybolov, lodní doprava</a:t>
            </a:r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B041294-0B3F-44BD-A8F7-5D304D551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95" y="365125"/>
            <a:ext cx="3669772" cy="39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06760E-EAC9-4266-953D-DD6AC52E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Iravadi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19A58B6-7E3E-4FC8-88FF-9AEF8000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Pramení v Himálaji</a:t>
            </a:r>
          </a:p>
          <a:p>
            <a:r>
              <a:rPr lang="cs-CZ" dirty="0"/>
              <a:t>Monzunový režim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Splavná řeka v délce 1100 km od ústí (v létě až 1400 km) – plavení dřeva</a:t>
            </a:r>
          </a:p>
          <a:p>
            <a:endParaRPr lang="de-D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BF711F3-5CCA-478B-86C3-0AD73DA0E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37" y="365125"/>
            <a:ext cx="2142596" cy="38034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92E4B2D-4CF7-4C39-8D79-F9F1AE82C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34" y="757416"/>
            <a:ext cx="4770966" cy="31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DEC8D0-D981-4803-8A35-3AC3604B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podmínky - podnebí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62EACD5-A1EF-45B7-B490-4329CDE9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Rovníkový a tropický monzunový podnebný pás</a:t>
            </a:r>
            <a:endParaRPr lang="de-DE" dirty="0"/>
          </a:p>
        </p:txBody>
      </p:sp>
      <p:pic>
        <p:nvPicPr>
          <p:cNvPr id="1026" name="Picture 2" descr="Výsledek obrázku pro jv asie lesy">
            <a:extLst>
              <a:ext uri="{FF2B5EF4-FFF2-40B4-BE49-F238E27FC236}">
                <a16:creationId xmlns:a16="http://schemas.microsoft.com/office/drawing/2014/main" xmlns="" id="{C69B569F-17B4-4494-AF8C-028FA327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19" y="2557463"/>
            <a:ext cx="5641914" cy="37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0E74FB9-3591-4CB1-B473-AE92A3F6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852738"/>
            <a:ext cx="5905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83AF21-D283-4573-95B0-5DDA1EF8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podmínky - vegetace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2CD5C50-6612-40A9-96F9-275F29EF3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88" y="1690688"/>
            <a:ext cx="17720733" cy="4719768"/>
          </a:xfrm>
        </p:spPr>
        <p:txBody>
          <a:bodyPr/>
          <a:lstStyle/>
          <a:p>
            <a:r>
              <a:rPr lang="cs-CZ" dirty="0"/>
              <a:t>Tropický deštný les</a:t>
            </a:r>
          </a:p>
          <a:p>
            <a:r>
              <a:rPr lang="cs-CZ" dirty="0"/>
              <a:t>Monzunové lesy</a:t>
            </a:r>
          </a:p>
          <a:p>
            <a:r>
              <a:rPr lang="cs-CZ" dirty="0"/>
              <a:t>S</a:t>
            </a:r>
            <a:r>
              <a:rPr lang="cs-CZ" dirty="0" smtClean="0"/>
              <a:t>avany</a:t>
            </a:r>
            <a:endParaRPr lang="de-DE" dirty="0"/>
          </a:p>
        </p:txBody>
      </p:sp>
      <p:pic>
        <p:nvPicPr>
          <p:cNvPr id="2050" name="Picture 2" descr="Výsledek obrázku pro orangutan">
            <a:extLst>
              <a:ext uri="{FF2B5EF4-FFF2-40B4-BE49-F238E27FC236}">
                <a16:creationId xmlns:a16="http://schemas.microsoft.com/office/drawing/2014/main" xmlns="" id="{30FE4E80-2D0B-4EDD-9A2F-179E4E62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34" y="1690688"/>
            <a:ext cx="4910665" cy="34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tygr jv asie">
            <a:extLst>
              <a:ext uri="{FF2B5EF4-FFF2-40B4-BE49-F238E27FC236}">
                <a16:creationId xmlns:a16="http://schemas.microsoft.com/office/drawing/2014/main" xmlns="" id="{19355CFA-8073-4E58-9C1D-D65A788F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67" y="3243820"/>
            <a:ext cx="4665133" cy="33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CE388235-76BA-4979-B340-6DC92DDEA990}"/>
              </a:ext>
            </a:extLst>
          </p:cNvPr>
          <p:cNvSpPr txBox="1"/>
          <p:nvPr/>
        </p:nvSpPr>
        <p:spPr>
          <a:xfrm>
            <a:off x="5892800" y="6143097"/>
            <a:ext cx="315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Tygr malajský, Tygr indočínský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1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DE94B80-CC9B-449D-85C5-CB7C8DE2D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60" y="205162"/>
            <a:ext cx="8862828" cy="665283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6A781D18-6759-4AC4-8652-03E77180DD98}"/>
              </a:ext>
            </a:extLst>
          </p:cNvPr>
          <p:cNvSpPr/>
          <p:nvPr/>
        </p:nvSpPr>
        <p:spPr>
          <a:xfrm>
            <a:off x="398584" y="4083630"/>
            <a:ext cx="14174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https://videacesky.cz/video/zabirani-pudy-pro-palmove-plantaze</a:t>
            </a:r>
            <a:endParaRPr lang="cs-CZ" dirty="0"/>
          </a:p>
          <a:p>
            <a:endParaRPr lang="cs-CZ" dirty="0"/>
          </a:p>
          <a:p>
            <a:r>
              <a:rPr lang="cs-CZ" dirty="0"/>
              <a:t>+ text</a:t>
            </a:r>
          </a:p>
          <a:p>
            <a:endParaRPr lang="de-DE" dirty="0"/>
          </a:p>
        </p:txBody>
      </p:sp>
      <p:sp>
        <p:nvSpPr>
          <p:cNvPr id="2" name="Obdélník 1"/>
          <p:cNvSpPr/>
          <p:nvPr/>
        </p:nvSpPr>
        <p:spPr>
          <a:xfrm>
            <a:off x="174630" y="248553"/>
            <a:ext cx="218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4"/>
              </a:rPr>
              <a:t>https://www.blesk.cz/clanek/zpravy-udalosti/367097/palmovy-olej-zabijak-100-potravin-ktere-nejist-kdyz-chcete-chranit-pralesy.html?kapitola=413425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577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DAFA48B-6074-4F00-AF2E-1C761907A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8" y="129254"/>
            <a:ext cx="8809483" cy="65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261</TotalTime>
  <Words>860</Words>
  <Application>Microsoft Office PowerPoint</Application>
  <PresentationFormat>Vlastní</PresentationFormat>
  <Paragraphs>137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Základ</vt:lpstr>
      <vt:lpstr>JV Asie</vt:lpstr>
      <vt:lpstr>Vyčlenění</vt:lpstr>
      <vt:lpstr>Přírodní podmínky - vodstvo</vt:lpstr>
      <vt:lpstr>Mekong</vt:lpstr>
      <vt:lpstr>Iravadi</vt:lpstr>
      <vt:lpstr>Přírodní podmínky - podnebí</vt:lpstr>
      <vt:lpstr>Přírodní podmínky - vegetace</vt:lpstr>
      <vt:lpstr>Prezentace aplikace PowerPoint</vt:lpstr>
      <vt:lpstr>Prezentace aplikace PowerPoint</vt:lpstr>
      <vt:lpstr>Tektonika</vt:lpstr>
      <vt:lpstr>Krakatoa</vt:lpstr>
      <vt:lpstr>Prezentace aplikace PowerPoint</vt:lpstr>
      <vt:lpstr>Prezentace aplikace PowerPoint</vt:lpstr>
      <vt:lpstr>Prezentace aplikace PowerPoint</vt:lpstr>
      <vt:lpstr>Hospodářství</vt:lpstr>
      <vt:lpstr>Hospodářská úroveň</vt:lpstr>
      <vt:lpstr>Prezentace aplikace PowerPoint</vt:lpstr>
      <vt:lpstr>Prezentace aplikace PowerPoint</vt:lpstr>
      <vt:lpstr>Prezentace aplikace PowerPoint</vt:lpstr>
      <vt:lpstr>Filipíny </vt:lpstr>
      <vt:lpstr>Vietnam </vt:lpstr>
      <vt:lpstr>Laos </vt:lpstr>
      <vt:lpstr>Kambodža</vt:lpstr>
      <vt:lpstr>Barma</vt:lpstr>
      <vt:lpstr>Bagan (dříve Pagan) je jedno z nejúchvatnějších míst na světě. V roce 1975 postihlo oblast velké zemětřesení. UNESCO zde od té doby financuje rozsáhlé obnovovací práce.</vt:lpstr>
      <vt:lpstr>Brunej </vt:lpstr>
      <vt:lpstr>Východní Timor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 Asie</dc:title>
  <dc:creator>lsmol</dc:creator>
  <cp:lastModifiedBy>Lucie Smolková</cp:lastModifiedBy>
  <cp:revision>15</cp:revision>
  <dcterms:created xsi:type="dcterms:W3CDTF">2020-01-26T16:45:59Z</dcterms:created>
  <dcterms:modified xsi:type="dcterms:W3CDTF">2020-02-13T10:20:42Z</dcterms:modified>
</cp:coreProperties>
</file>