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notesMasterIdLst>
    <p:notesMasterId r:id="rId72"/>
  </p:notesMasterIdLst>
  <p:sldIdLst>
    <p:sldId id="268" r:id="rId2"/>
    <p:sldId id="260" r:id="rId3"/>
    <p:sldId id="273" r:id="rId4"/>
    <p:sldId id="274" r:id="rId5"/>
    <p:sldId id="293" r:id="rId6"/>
    <p:sldId id="277" r:id="rId7"/>
    <p:sldId id="275" r:id="rId8"/>
    <p:sldId id="278" r:id="rId9"/>
    <p:sldId id="276" r:id="rId10"/>
    <p:sldId id="279" r:id="rId11"/>
    <p:sldId id="280" r:id="rId12"/>
    <p:sldId id="281" r:id="rId13"/>
    <p:sldId id="283" r:id="rId14"/>
    <p:sldId id="282" r:id="rId15"/>
    <p:sldId id="284" r:id="rId16"/>
    <p:sldId id="285" r:id="rId17"/>
    <p:sldId id="286" r:id="rId18"/>
    <p:sldId id="287" r:id="rId19"/>
    <p:sldId id="270" r:id="rId20"/>
    <p:sldId id="269" r:id="rId21"/>
    <p:sldId id="288" r:id="rId22"/>
    <p:sldId id="263" r:id="rId23"/>
    <p:sldId id="261" r:id="rId24"/>
    <p:sldId id="262" r:id="rId25"/>
    <p:sldId id="289" r:id="rId26"/>
    <p:sldId id="264" r:id="rId27"/>
    <p:sldId id="266" r:id="rId28"/>
    <p:sldId id="265" r:id="rId29"/>
    <p:sldId id="297" r:id="rId30"/>
    <p:sldId id="298" r:id="rId31"/>
    <p:sldId id="299" r:id="rId32"/>
    <p:sldId id="310" r:id="rId33"/>
    <p:sldId id="300" r:id="rId34"/>
    <p:sldId id="304" r:id="rId35"/>
    <p:sldId id="301" r:id="rId36"/>
    <p:sldId id="302" r:id="rId37"/>
    <p:sldId id="305" r:id="rId38"/>
    <p:sldId id="306" r:id="rId39"/>
    <p:sldId id="307" r:id="rId40"/>
    <p:sldId id="308" r:id="rId41"/>
    <p:sldId id="309" r:id="rId42"/>
    <p:sldId id="312" r:id="rId43"/>
    <p:sldId id="316" r:id="rId44"/>
    <p:sldId id="313" r:id="rId45"/>
    <p:sldId id="314" r:id="rId46"/>
    <p:sldId id="317" r:id="rId47"/>
    <p:sldId id="315" r:id="rId48"/>
    <p:sldId id="319" r:id="rId49"/>
    <p:sldId id="318" r:id="rId50"/>
    <p:sldId id="290" r:id="rId51"/>
    <p:sldId id="294" r:id="rId52"/>
    <p:sldId id="320" r:id="rId53"/>
    <p:sldId id="321" r:id="rId54"/>
    <p:sldId id="322" r:id="rId55"/>
    <p:sldId id="323" r:id="rId56"/>
    <p:sldId id="332" r:id="rId57"/>
    <p:sldId id="324" r:id="rId58"/>
    <p:sldId id="325" r:id="rId59"/>
    <p:sldId id="327" r:id="rId60"/>
    <p:sldId id="328" r:id="rId61"/>
    <p:sldId id="326" r:id="rId62"/>
    <p:sldId id="331" r:id="rId63"/>
    <p:sldId id="329" r:id="rId64"/>
    <p:sldId id="330" r:id="rId65"/>
    <p:sldId id="333" r:id="rId66"/>
    <p:sldId id="335" r:id="rId67"/>
    <p:sldId id="337" r:id="rId68"/>
    <p:sldId id="336" r:id="rId69"/>
    <p:sldId id="292" r:id="rId70"/>
    <p:sldId id="295" r:id="rId7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286" autoAdjust="0"/>
  </p:normalViewPr>
  <p:slideViewPr>
    <p:cSldViewPr>
      <p:cViewPr varScale="1">
        <p:scale>
          <a:sx n="81" d="100"/>
          <a:sy n="81" d="100"/>
        </p:scale>
        <p:origin x="150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podíl těžby nerost. surovin ve světě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233-4062-BAE2-62866C18988E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233-4062-BAE2-62866C18988E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cmpd="sng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1233-4062-BAE2-62866C18988E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1233-4062-BAE2-62866C18988E}"/>
              </c:ext>
            </c:extLst>
          </c:dPt>
          <c:cat>
            <c:strRef>
              <c:f>List1!$A$2:$A$6</c:f>
              <c:strCache>
                <c:ptCount val="5"/>
                <c:pt idx="0">
                  <c:v>ostatní </c:v>
                </c:pt>
                <c:pt idx="1">
                  <c:v>železná ruda</c:v>
                </c:pt>
                <c:pt idx="2">
                  <c:v>černé uhlí</c:v>
                </c:pt>
                <c:pt idx="3">
                  <c:v>ropa</c:v>
                </c:pt>
                <c:pt idx="4">
                  <c:v>stavební suroviny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24</c:v>
                </c:pt>
                <c:pt idx="1">
                  <c:v>6</c:v>
                </c:pt>
                <c:pt idx="2">
                  <c:v>10</c:v>
                </c:pt>
                <c:pt idx="3">
                  <c:v>12</c:v>
                </c:pt>
                <c:pt idx="4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233-4062-BAE2-62866C1898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spPr>
    <a:ln w="19050" cap="rnd" cmpd="dbl"/>
    <a:scene3d>
      <a:camera prst="orthographicFront"/>
      <a:lightRig rig="threePt" dir="t"/>
    </a:scene3d>
    <a:sp3d>
      <a:bevelT prst="relaxedInset"/>
    </a:sp3d>
  </c:spPr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cs-CZ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983368-3941-4DF7-BE94-8DF38476BB07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52F7F318-3D76-4354-AA8F-6008218F1EF1}">
      <dgm:prSet phldrT="[Text]" custT="1"/>
      <dgm:spPr/>
      <dgm:t>
        <a:bodyPr/>
        <a:lstStyle/>
        <a:p>
          <a:r>
            <a:rPr lang="cs-CZ" sz="1400" dirty="0">
              <a:latin typeface="Times New Roman" pitchFamily="18" charset="0"/>
              <a:cs typeface="Times New Roman" pitchFamily="18" charset="0"/>
            </a:rPr>
            <a:t>Typy zemědělství</a:t>
          </a:r>
        </a:p>
      </dgm:t>
    </dgm:pt>
    <dgm:pt modelId="{69C05BC5-D173-4A99-B9B0-12CF117AE1DA}" type="parTrans" cxnId="{70EF7FB6-388D-4BCB-B305-7D16BFD5ED93}">
      <dgm:prSet/>
      <dgm:spPr/>
      <dgm:t>
        <a:bodyPr/>
        <a:lstStyle/>
        <a:p>
          <a:endParaRPr lang="cs-CZ"/>
        </a:p>
      </dgm:t>
    </dgm:pt>
    <dgm:pt modelId="{F9FDEC1D-BE10-4AD0-B360-1D412AC02AFC}" type="sibTrans" cxnId="{70EF7FB6-388D-4BCB-B305-7D16BFD5ED93}">
      <dgm:prSet/>
      <dgm:spPr/>
      <dgm:t>
        <a:bodyPr/>
        <a:lstStyle/>
        <a:p>
          <a:endParaRPr lang="cs-CZ"/>
        </a:p>
      </dgm:t>
    </dgm:pt>
    <dgm:pt modelId="{A4E6135F-6CF5-4879-9E01-6B94872BF81B}">
      <dgm:prSet phldrT="[Text]" custT="1"/>
      <dgm:spPr/>
      <dgm:t>
        <a:bodyPr/>
        <a:lstStyle/>
        <a:p>
          <a:r>
            <a:rPr lang="cs-CZ" sz="1400" dirty="0">
              <a:latin typeface="Times New Roman" pitchFamily="18" charset="0"/>
              <a:cs typeface="Times New Roman" pitchFamily="18" charset="0"/>
            </a:rPr>
            <a:t>samozásobitelské</a:t>
          </a:r>
        </a:p>
      </dgm:t>
    </dgm:pt>
    <dgm:pt modelId="{1E75EC7F-54FB-46BE-A5BC-13FF2AF35E28}" type="parTrans" cxnId="{ED377528-93F5-4684-859F-EDB5F7ECB6A5}">
      <dgm:prSet/>
      <dgm:spPr/>
      <dgm:t>
        <a:bodyPr/>
        <a:lstStyle/>
        <a:p>
          <a:endParaRPr lang="cs-CZ"/>
        </a:p>
      </dgm:t>
    </dgm:pt>
    <dgm:pt modelId="{DF7D5F02-DF86-4C92-BAED-4C3BCAE5CC99}" type="sibTrans" cxnId="{ED377528-93F5-4684-859F-EDB5F7ECB6A5}">
      <dgm:prSet/>
      <dgm:spPr/>
      <dgm:t>
        <a:bodyPr/>
        <a:lstStyle/>
        <a:p>
          <a:endParaRPr lang="cs-CZ"/>
        </a:p>
      </dgm:t>
    </dgm:pt>
    <dgm:pt modelId="{47F5BEDE-E841-4D0A-A414-9A1C08F63C47}">
      <dgm:prSet phldrT="[Text]" custT="1"/>
      <dgm:spPr/>
      <dgm:t>
        <a:bodyPr/>
        <a:lstStyle/>
        <a:p>
          <a:r>
            <a:rPr lang="cs-CZ" sz="1400" dirty="0">
              <a:latin typeface="Times New Roman" pitchFamily="18" charset="0"/>
              <a:cs typeface="Times New Roman" pitchFamily="18" charset="0"/>
            </a:rPr>
            <a:t>žďárové</a:t>
          </a:r>
        </a:p>
      </dgm:t>
    </dgm:pt>
    <dgm:pt modelId="{818F08F9-4C53-4C99-9697-B97ADC1FD7CE}" type="parTrans" cxnId="{2A4B9C03-9CA8-44DC-8BE4-BFAFD13377D3}">
      <dgm:prSet/>
      <dgm:spPr/>
      <dgm:t>
        <a:bodyPr/>
        <a:lstStyle/>
        <a:p>
          <a:endParaRPr lang="cs-CZ"/>
        </a:p>
      </dgm:t>
    </dgm:pt>
    <dgm:pt modelId="{A4DB371B-8487-43DC-B5C5-DBABED80F886}" type="sibTrans" cxnId="{2A4B9C03-9CA8-44DC-8BE4-BFAFD13377D3}">
      <dgm:prSet/>
      <dgm:spPr/>
      <dgm:t>
        <a:bodyPr/>
        <a:lstStyle/>
        <a:p>
          <a:endParaRPr lang="cs-CZ"/>
        </a:p>
      </dgm:t>
    </dgm:pt>
    <dgm:pt modelId="{252941B3-71C0-492C-92D7-FA92FBCE3EC9}">
      <dgm:prSet phldrT="[Text]" custT="1"/>
      <dgm:spPr/>
      <dgm:t>
        <a:bodyPr/>
        <a:lstStyle/>
        <a:p>
          <a:r>
            <a:rPr lang="cs-CZ" sz="1400" dirty="0">
              <a:latin typeface="Times New Roman" pitchFamily="18" charset="0"/>
              <a:cs typeface="Times New Roman" pitchFamily="18" charset="0"/>
            </a:rPr>
            <a:t>závlahové</a:t>
          </a:r>
        </a:p>
      </dgm:t>
    </dgm:pt>
    <dgm:pt modelId="{14A2BD60-F704-4558-8C76-53DB55CD0ED4}" type="parTrans" cxnId="{70A97289-4675-4530-BA8E-A796B4FF0E15}">
      <dgm:prSet/>
      <dgm:spPr/>
      <dgm:t>
        <a:bodyPr/>
        <a:lstStyle/>
        <a:p>
          <a:endParaRPr lang="cs-CZ"/>
        </a:p>
      </dgm:t>
    </dgm:pt>
    <dgm:pt modelId="{1F4F42A3-67CE-489A-B4F5-633E0EB517CC}" type="sibTrans" cxnId="{70A97289-4675-4530-BA8E-A796B4FF0E15}">
      <dgm:prSet/>
      <dgm:spPr/>
      <dgm:t>
        <a:bodyPr/>
        <a:lstStyle/>
        <a:p>
          <a:endParaRPr lang="cs-CZ"/>
        </a:p>
      </dgm:t>
    </dgm:pt>
    <dgm:pt modelId="{CD31CD18-DA2C-4417-B392-27CC8DECF758}">
      <dgm:prSet phldrT="[Text]" custT="1"/>
      <dgm:spPr/>
      <dgm:t>
        <a:bodyPr/>
        <a:lstStyle/>
        <a:p>
          <a:r>
            <a:rPr lang="cs-CZ" sz="1400" dirty="0">
              <a:latin typeface="Times New Roman" pitchFamily="18" charset="0"/>
              <a:cs typeface="Times New Roman" pitchFamily="18" charset="0"/>
            </a:rPr>
            <a:t>produkce pro trh</a:t>
          </a:r>
        </a:p>
      </dgm:t>
    </dgm:pt>
    <dgm:pt modelId="{5A3142EE-F114-4E42-AB31-7BBDEB0D2B44}" type="parTrans" cxnId="{3FFDCF19-1B55-4DDE-8EB2-6D2FF00E48EC}">
      <dgm:prSet/>
      <dgm:spPr/>
      <dgm:t>
        <a:bodyPr/>
        <a:lstStyle/>
        <a:p>
          <a:endParaRPr lang="cs-CZ"/>
        </a:p>
      </dgm:t>
    </dgm:pt>
    <dgm:pt modelId="{C36F1A51-2988-40B3-9981-442F34173DA0}" type="sibTrans" cxnId="{3FFDCF19-1B55-4DDE-8EB2-6D2FF00E48EC}">
      <dgm:prSet/>
      <dgm:spPr/>
      <dgm:t>
        <a:bodyPr/>
        <a:lstStyle/>
        <a:p>
          <a:endParaRPr lang="cs-CZ"/>
        </a:p>
      </dgm:t>
    </dgm:pt>
    <dgm:pt modelId="{813513D3-A9DB-479F-8BBA-0FE86B8B9706}">
      <dgm:prSet phldrT="[Text]" custT="1"/>
      <dgm:spPr/>
      <dgm:t>
        <a:bodyPr/>
        <a:lstStyle/>
        <a:p>
          <a:r>
            <a:rPr lang="cs-CZ" sz="1400" dirty="0">
              <a:latin typeface="Times New Roman" pitchFamily="18" charset="0"/>
              <a:cs typeface="Times New Roman" pitchFamily="18" charset="0"/>
            </a:rPr>
            <a:t>mechanizace</a:t>
          </a:r>
        </a:p>
      </dgm:t>
    </dgm:pt>
    <dgm:pt modelId="{ACD91521-9BE4-4CE4-8F35-1CE2CC693005}" type="parTrans" cxnId="{E0B4A427-130D-41DA-9E32-151A2A89E333}">
      <dgm:prSet/>
      <dgm:spPr/>
      <dgm:t>
        <a:bodyPr/>
        <a:lstStyle/>
        <a:p>
          <a:endParaRPr lang="cs-CZ"/>
        </a:p>
      </dgm:t>
    </dgm:pt>
    <dgm:pt modelId="{719BD93A-E17E-40C2-B180-5CBF2311920C}" type="sibTrans" cxnId="{E0B4A427-130D-41DA-9E32-151A2A89E333}">
      <dgm:prSet/>
      <dgm:spPr/>
      <dgm:t>
        <a:bodyPr/>
        <a:lstStyle/>
        <a:p>
          <a:endParaRPr lang="cs-CZ"/>
        </a:p>
      </dgm:t>
    </dgm:pt>
    <dgm:pt modelId="{171AAB25-1CF8-4402-AAE9-B6182F2C51E5}" type="pres">
      <dgm:prSet presAssocID="{32983368-3941-4DF7-BE94-8DF38476BB0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2B66189-CCA0-47AC-8156-93ED4B065A8D}" type="pres">
      <dgm:prSet presAssocID="{52F7F318-3D76-4354-AA8F-6008218F1EF1}" presName="root1" presStyleCnt="0"/>
      <dgm:spPr/>
    </dgm:pt>
    <dgm:pt modelId="{C1D60F44-4BEF-4C3C-ADC8-E75F448ACBD7}" type="pres">
      <dgm:prSet presAssocID="{52F7F318-3D76-4354-AA8F-6008218F1EF1}" presName="LevelOneTextNode" presStyleLbl="node0" presStyleIdx="0" presStyleCnt="1" custScaleX="199548" custScaleY="252455">
        <dgm:presLayoutVars>
          <dgm:chPref val="3"/>
        </dgm:presLayoutVars>
      </dgm:prSet>
      <dgm:spPr/>
    </dgm:pt>
    <dgm:pt modelId="{F6BC33C6-DD1D-44E0-99E2-C3E2C7E82ACF}" type="pres">
      <dgm:prSet presAssocID="{52F7F318-3D76-4354-AA8F-6008218F1EF1}" presName="level2hierChild" presStyleCnt="0"/>
      <dgm:spPr/>
    </dgm:pt>
    <dgm:pt modelId="{E62E8917-C681-48F3-B3B5-6E5A44DCA0EF}" type="pres">
      <dgm:prSet presAssocID="{1E75EC7F-54FB-46BE-A5BC-13FF2AF35E28}" presName="conn2-1" presStyleLbl="parChTrans1D2" presStyleIdx="0" presStyleCnt="2"/>
      <dgm:spPr/>
    </dgm:pt>
    <dgm:pt modelId="{32E4F991-3D70-44BF-A9EE-44EE12A5505B}" type="pres">
      <dgm:prSet presAssocID="{1E75EC7F-54FB-46BE-A5BC-13FF2AF35E28}" presName="connTx" presStyleLbl="parChTrans1D2" presStyleIdx="0" presStyleCnt="2"/>
      <dgm:spPr/>
    </dgm:pt>
    <dgm:pt modelId="{1B5ABB82-8271-4CCC-88B1-DCC5B0A8D787}" type="pres">
      <dgm:prSet presAssocID="{A4E6135F-6CF5-4879-9E01-6B94872BF81B}" presName="root2" presStyleCnt="0"/>
      <dgm:spPr/>
    </dgm:pt>
    <dgm:pt modelId="{BDED88B0-56B9-4967-BEBD-D4267319FB8C}" type="pres">
      <dgm:prSet presAssocID="{A4E6135F-6CF5-4879-9E01-6B94872BF81B}" presName="LevelTwoTextNode" presStyleLbl="node2" presStyleIdx="0" presStyleCnt="2" custScaleX="335692" custScaleY="210736">
        <dgm:presLayoutVars>
          <dgm:chPref val="3"/>
        </dgm:presLayoutVars>
      </dgm:prSet>
      <dgm:spPr/>
    </dgm:pt>
    <dgm:pt modelId="{410A5E80-3542-4C0C-973F-919DFA8696CF}" type="pres">
      <dgm:prSet presAssocID="{A4E6135F-6CF5-4879-9E01-6B94872BF81B}" presName="level3hierChild" presStyleCnt="0"/>
      <dgm:spPr/>
    </dgm:pt>
    <dgm:pt modelId="{1CB2C309-3367-4144-BE12-2F2EF733B230}" type="pres">
      <dgm:prSet presAssocID="{818F08F9-4C53-4C99-9697-B97ADC1FD7CE}" presName="conn2-1" presStyleLbl="parChTrans1D3" presStyleIdx="0" presStyleCnt="3"/>
      <dgm:spPr/>
    </dgm:pt>
    <dgm:pt modelId="{F97469A5-880F-4A05-8805-206C90993C51}" type="pres">
      <dgm:prSet presAssocID="{818F08F9-4C53-4C99-9697-B97ADC1FD7CE}" presName="connTx" presStyleLbl="parChTrans1D3" presStyleIdx="0" presStyleCnt="3"/>
      <dgm:spPr/>
    </dgm:pt>
    <dgm:pt modelId="{451A1A37-CFC5-4915-8209-4360D294C76D}" type="pres">
      <dgm:prSet presAssocID="{47F5BEDE-E841-4D0A-A414-9A1C08F63C47}" presName="root2" presStyleCnt="0"/>
      <dgm:spPr/>
    </dgm:pt>
    <dgm:pt modelId="{A42BFA6A-8275-48DC-A5E8-3A5198CF7E44}" type="pres">
      <dgm:prSet presAssocID="{47F5BEDE-E841-4D0A-A414-9A1C08F63C47}" presName="LevelTwoTextNode" presStyleLbl="node3" presStyleIdx="0" presStyleCnt="3" custScaleX="179348" custScaleY="174576">
        <dgm:presLayoutVars>
          <dgm:chPref val="3"/>
        </dgm:presLayoutVars>
      </dgm:prSet>
      <dgm:spPr/>
    </dgm:pt>
    <dgm:pt modelId="{B5039680-3E86-4003-AF8C-38264F2D4704}" type="pres">
      <dgm:prSet presAssocID="{47F5BEDE-E841-4D0A-A414-9A1C08F63C47}" presName="level3hierChild" presStyleCnt="0"/>
      <dgm:spPr/>
    </dgm:pt>
    <dgm:pt modelId="{75CE1AA7-6134-4D92-A9E7-E47445143AB6}" type="pres">
      <dgm:prSet presAssocID="{14A2BD60-F704-4558-8C76-53DB55CD0ED4}" presName="conn2-1" presStyleLbl="parChTrans1D3" presStyleIdx="1" presStyleCnt="3"/>
      <dgm:spPr/>
    </dgm:pt>
    <dgm:pt modelId="{246D79C5-82A5-4D81-8ADC-AE6F5E27FC76}" type="pres">
      <dgm:prSet presAssocID="{14A2BD60-F704-4558-8C76-53DB55CD0ED4}" presName="connTx" presStyleLbl="parChTrans1D3" presStyleIdx="1" presStyleCnt="3"/>
      <dgm:spPr/>
    </dgm:pt>
    <dgm:pt modelId="{F2FED81F-F336-4F8E-933C-3014F0439D64}" type="pres">
      <dgm:prSet presAssocID="{252941B3-71C0-492C-92D7-FA92FBCE3EC9}" presName="root2" presStyleCnt="0"/>
      <dgm:spPr/>
    </dgm:pt>
    <dgm:pt modelId="{E4AD3E0B-3F69-4B93-B007-967633B3FDF7}" type="pres">
      <dgm:prSet presAssocID="{252941B3-71C0-492C-92D7-FA92FBCE3EC9}" presName="LevelTwoTextNode" presStyleLbl="node3" presStyleIdx="1" presStyleCnt="3" custScaleX="180980">
        <dgm:presLayoutVars>
          <dgm:chPref val="3"/>
        </dgm:presLayoutVars>
      </dgm:prSet>
      <dgm:spPr/>
    </dgm:pt>
    <dgm:pt modelId="{28062F0A-336B-4535-A988-CE81C5D47735}" type="pres">
      <dgm:prSet presAssocID="{252941B3-71C0-492C-92D7-FA92FBCE3EC9}" presName="level3hierChild" presStyleCnt="0"/>
      <dgm:spPr/>
    </dgm:pt>
    <dgm:pt modelId="{A23DC8ED-4A59-4A12-AE78-E8288582761F}" type="pres">
      <dgm:prSet presAssocID="{5A3142EE-F114-4E42-AB31-7BBDEB0D2B44}" presName="conn2-1" presStyleLbl="parChTrans1D2" presStyleIdx="1" presStyleCnt="2"/>
      <dgm:spPr/>
    </dgm:pt>
    <dgm:pt modelId="{CA71EB34-AB09-4065-B951-7D37E29F1893}" type="pres">
      <dgm:prSet presAssocID="{5A3142EE-F114-4E42-AB31-7BBDEB0D2B44}" presName="connTx" presStyleLbl="parChTrans1D2" presStyleIdx="1" presStyleCnt="2"/>
      <dgm:spPr/>
    </dgm:pt>
    <dgm:pt modelId="{BE458205-62C2-43C8-B0AF-D179BE120D4D}" type="pres">
      <dgm:prSet presAssocID="{CD31CD18-DA2C-4417-B392-27CC8DECF758}" presName="root2" presStyleCnt="0"/>
      <dgm:spPr/>
    </dgm:pt>
    <dgm:pt modelId="{BA71F724-C83D-4BCC-BE6E-EEF2A9567C16}" type="pres">
      <dgm:prSet presAssocID="{CD31CD18-DA2C-4417-B392-27CC8DECF758}" presName="LevelTwoTextNode" presStyleLbl="node2" presStyleIdx="1" presStyleCnt="2" custScaleX="265381" custScaleY="201949">
        <dgm:presLayoutVars>
          <dgm:chPref val="3"/>
        </dgm:presLayoutVars>
      </dgm:prSet>
      <dgm:spPr/>
    </dgm:pt>
    <dgm:pt modelId="{8F54491D-B111-4531-859F-65FBF581171A}" type="pres">
      <dgm:prSet presAssocID="{CD31CD18-DA2C-4417-B392-27CC8DECF758}" presName="level3hierChild" presStyleCnt="0"/>
      <dgm:spPr/>
    </dgm:pt>
    <dgm:pt modelId="{936E2847-0FF5-46AF-BDE4-AC23D156EF6A}" type="pres">
      <dgm:prSet presAssocID="{ACD91521-9BE4-4CE4-8F35-1CE2CC693005}" presName="conn2-1" presStyleLbl="parChTrans1D3" presStyleIdx="2" presStyleCnt="3"/>
      <dgm:spPr/>
    </dgm:pt>
    <dgm:pt modelId="{AD3E0052-6A57-4FA4-AA8E-D5A10CCE05D7}" type="pres">
      <dgm:prSet presAssocID="{ACD91521-9BE4-4CE4-8F35-1CE2CC693005}" presName="connTx" presStyleLbl="parChTrans1D3" presStyleIdx="2" presStyleCnt="3"/>
      <dgm:spPr/>
    </dgm:pt>
    <dgm:pt modelId="{257C3FB7-1CB1-406B-B182-D533E510D7A4}" type="pres">
      <dgm:prSet presAssocID="{813513D3-A9DB-479F-8BBA-0FE86B8B9706}" presName="root2" presStyleCnt="0"/>
      <dgm:spPr/>
    </dgm:pt>
    <dgm:pt modelId="{DF216EB4-68C2-4B24-BCBC-F440424C3B0F}" type="pres">
      <dgm:prSet presAssocID="{813513D3-A9DB-479F-8BBA-0FE86B8B9706}" presName="LevelTwoTextNode" presStyleLbl="node3" presStyleIdx="2" presStyleCnt="3" custScaleX="226335" custScaleY="201950">
        <dgm:presLayoutVars>
          <dgm:chPref val="3"/>
        </dgm:presLayoutVars>
      </dgm:prSet>
      <dgm:spPr/>
    </dgm:pt>
    <dgm:pt modelId="{C1168953-1770-4182-BB2B-078E4AAB315D}" type="pres">
      <dgm:prSet presAssocID="{813513D3-A9DB-479F-8BBA-0FE86B8B9706}" presName="level3hierChild" presStyleCnt="0"/>
      <dgm:spPr/>
    </dgm:pt>
  </dgm:ptLst>
  <dgm:cxnLst>
    <dgm:cxn modelId="{2A4B9C03-9CA8-44DC-8BE4-BFAFD13377D3}" srcId="{A4E6135F-6CF5-4879-9E01-6B94872BF81B}" destId="{47F5BEDE-E841-4D0A-A414-9A1C08F63C47}" srcOrd="0" destOrd="0" parTransId="{818F08F9-4C53-4C99-9697-B97ADC1FD7CE}" sibTransId="{A4DB371B-8487-43DC-B5C5-DBABED80F886}"/>
    <dgm:cxn modelId="{9DB92E08-6EF6-4EF9-83B4-90CC449F36EA}" type="presOf" srcId="{52F7F318-3D76-4354-AA8F-6008218F1EF1}" destId="{C1D60F44-4BEF-4C3C-ADC8-E75F448ACBD7}" srcOrd="0" destOrd="0" presId="urn:microsoft.com/office/officeart/2005/8/layout/hierarchy2"/>
    <dgm:cxn modelId="{E3190711-AEFA-4C3D-83A4-5E9264178155}" type="presOf" srcId="{1E75EC7F-54FB-46BE-A5BC-13FF2AF35E28}" destId="{E62E8917-C681-48F3-B3B5-6E5A44DCA0EF}" srcOrd="0" destOrd="0" presId="urn:microsoft.com/office/officeart/2005/8/layout/hierarchy2"/>
    <dgm:cxn modelId="{3FFDCF19-1B55-4DDE-8EB2-6D2FF00E48EC}" srcId="{52F7F318-3D76-4354-AA8F-6008218F1EF1}" destId="{CD31CD18-DA2C-4417-B392-27CC8DECF758}" srcOrd="1" destOrd="0" parTransId="{5A3142EE-F114-4E42-AB31-7BBDEB0D2B44}" sibTransId="{C36F1A51-2988-40B3-9981-442F34173DA0}"/>
    <dgm:cxn modelId="{E0B4A427-130D-41DA-9E32-151A2A89E333}" srcId="{CD31CD18-DA2C-4417-B392-27CC8DECF758}" destId="{813513D3-A9DB-479F-8BBA-0FE86B8B9706}" srcOrd="0" destOrd="0" parTransId="{ACD91521-9BE4-4CE4-8F35-1CE2CC693005}" sibTransId="{719BD93A-E17E-40C2-B180-5CBF2311920C}"/>
    <dgm:cxn modelId="{ED377528-93F5-4684-859F-EDB5F7ECB6A5}" srcId="{52F7F318-3D76-4354-AA8F-6008218F1EF1}" destId="{A4E6135F-6CF5-4879-9E01-6B94872BF81B}" srcOrd="0" destOrd="0" parTransId="{1E75EC7F-54FB-46BE-A5BC-13FF2AF35E28}" sibTransId="{DF7D5F02-DF86-4C92-BAED-4C3BCAE5CC99}"/>
    <dgm:cxn modelId="{FF86A437-C8B7-4CB2-BE09-A27A13B9F8F5}" type="presOf" srcId="{14A2BD60-F704-4558-8C76-53DB55CD0ED4}" destId="{75CE1AA7-6134-4D92-A9E7-E47445143AB6}" srcOrd="0" destOrd="0" presId="urn:microsoft.com/office/officeart/2005/8/layout/hierarchy2"/>
    <dgm:cxn modelId="{55225A40-15AF-4172-943B-08162F8AE2F9}" type="presOf" srcId="{1E75EC7F-54FB-46BE-A5BC-13FF2AF35E28}" destId="{32E4F991-3D70-44BF-A9EE-44EE12A5505B}" srcOrd="1" destOrd="0" presId="urn:microsoft.com/office/officeart/2005/8/layout/hierarchy2"/>
    <dgm:cxn modelId="{DE3AFE6B-E701-4314-9BF0-A04E30F296FA}" type="presOf" srcId="{ACD91521-9BE4-4CE4-8F35-1CE2CC693005}" destId="{AD3E0052-6A57-4FA4-AA8E-D5A10CCE05D7}" srcOrd="1" destOrd="0" presId="urn:microsoft.com/office/officeart/2005/8/layout/hierarchy2"/>
    <dgm:cxn modelId="{55036E7F-9AF9-40E3-8AC5-460B4009FEB2}" type="presOf" srcId="{A4E6135F-6CF5-4879-9E01-6B94872BF81B}" destId="{BDED88B0-56B9-4967-BEBD-D4267319FB8C}" srcOrd="0" destOrd="0" presId="urn:microsoft.com/office/officeart/2005/8/layout/hierarchy2"/>
    <dgm:cxn modelId="{54E77585-194F-4E7C-8034-6C5A21ABDF3C}" type="presOf" srcId="{818F08F9-4C53-4C99-9697-B97ADC1FD7CE}" destId="{1CB2C309-3367-4144-BE12-2F2EF733B230}" srcOrd="0" destOrd="0" presId="urn:microsoft.com/office/officeart/2005/8/layout/hierarchy2"/>
    <dgm:cxn modelId="{9200FC86-751E-4C85-B968-763E5EE2B4AA}" type="presOf" srcId="{5A3142EE-F114-4E42-AB31-7BBDEB0D2B44}" destId="{A23DC8ED-4A59-4A12-AE78-E8288582761F}" srcOrd="0" destOrd="0" presId="urn:microsoft.com/office/officeart/2005/8/layout/hierarchy2"/>
    <dgm:cxn modelId="{70A97289-4675-4530-BA8E-A796B4FF0E15}" srcId="{A4E6135F-6CF5-4879-9E01-6B94872BF81B}" destId="{252941B3-71C0-492C-92D7-FA92FBCE3EC9}" srcOrd="1" destOrd="0" parTransId="{14A2BD60-F704-4558-8C76-53DB55CD0ED4}" sibTransId="{1F4F42A3-67CE-489A-B4F5-633E0EB517CC}"/>
    <dgm:cxn modelId="{7C4BF0AD-C713-49B8-9D22-D7E05892162E}" type="presOf" srcId="{5A3142EE-F114-4E42-AB31-7BBDEB0D2B44}" destId="{CA71EB34-AB09-4065-B951-7D37E29F1893}" srcOrd="1" destOrd="0" presId="urn:microsoft.com/office/officeart/2005/8/layout/hierarchy2"/>
    <dgm:cxn modelId="{71F821B4-588D-482E-B9C6-D027FCD17D6A}" type="presOf" srcId="{818F08F9-4C53-4C99-9697-B97ADC1FD7CE}" destId="{F97469A5-880F-4A05-8805-206C90993C51}" srcOrd="1" destOrd="0" presId="urn:microsoft.com/office/officeart/2005/8/layout/hierarchy2"/>
    <dgm:cxn modelId="{AC6D7BB5-194F-49AD-964F-329AA3E75D2C}" type="presOf" srcId="{32983368-3941-4DF7-BE94-8DF38476BB07}" destId="{171AAB25-1CF8-4402-AAE9-B6182F2C51E5}" srcOrd="0" destOrd="0" presId="urn:microsoft.com/office/officeart/2005/8/layout/hierarchy2"/>
    <dgm:cxn modelId="{70EF7FB6-388D-4BCB-B305-7D16BFD5ED93}" srcId="{32983368-3941-4DF7-BE94-8DF38476BB07}" destId="{52F7F318-3D76-4354-AA8F-6008218F1EF1}" srcOrd="0" destOrd="0" parTransId="{69C05BC5-D173-4A99-B9B0-12CF117AE1DA}" sibTransId="{F9FDEC1D-BE10-4AD0-B360-1D412AC02AFC}"/>
    <dgm:cxn modelId="{9FF447B9-278C-4B91-8224-E7057B9F53A4}" type="presOf" srcId="{CD31CD18-DA2C-4417-B392-27CC8DECF758}" destId="{BA71F724-C83D-4BCC-BE6E-EEF2A9567C16}" srcOrd="0" destOrd="0" presId="urn:microsoft.com/office/officeart/2005/8/layout/hierarchy2"/>
    <dgm:cxn modelId="{2E7E09C9-5355-4843-944B-0E16A4C54038}" type="presOf" srcId="{ACD91521-9BE4-4CE4-8F35-1CE2CC693005}" destId="{936E2847-0FF5-46AF-BDE4-AC23D156EF6A}" srcOrd="0" destOrd="0" presId="urn:microsoft.com/office/officeart/2005/8/layout/hierarchy2"/>
    <dgm:cxn modelId="{0D697DC9-2E45-4A77-80D8-D1935FCFAFB9}" type="presOf" srcId="{47F5BEDE-E841-4D0A-A414-9A1C08F63C47}" destId="{A42BFA6A-8275-48DC-A5E8-3A5198CF7E44}" srcOrd="0" destOrd="0" presId="urn:microsoft.com/office/officeart/2005/8/layout/hierarchy2"/>
    <dgm:cxn modelId="{E070B4D5-DD13-479A-B9F6-4407DDBBC288}" type="presOf" srcId="{813513D3-A9DB-479F-8BBA-0FE86B8B9706}" destId="{DF216EB4-68C2-4B24-BCBC-F440424C3B0F}" srcOrd="0" destOrd="0" presId="urn:microsoft.com/office/officeart/2005/8/layout/hierarchy2"/>
    <dgm:cxn modelId="{D441D2DD-4A1C-4E4C-8997-C5DB6AF06606}" type="presOf" srcId="{252941B3-71C0-492C-92D7-FA92FBCE3EC9}" destId="{E4AD3E0B-3F69-4B93-B007-967633B3FDF7}" srcOrd="0" destOrd="0" presId="urn:microsoft.com/office/officeart/2005/8/layout/hierarchy2"/>
    <dgm:cxn modelId="{BBD1C1E5-FF66-40EF-8C7A-2CC390728A10}" type="presOf" srcId="{14A2BD60-F704-4558-8C76-53DB55CD0ED4}" destId="{246D79C5-82A5-4D81-8ADC-AE6F5E27FC76}" srcOrd="1" destOrd="0" presId="urn:microsoft.com/office/officeart/2005/8/layout/hierarchy2"/>
    <dgm:cxn modelId="{73230B2E-E479-4651-9BAC-0BC99CCCC3D1}" type="presParOf" srcId="{171AAB25-1CF8-4402-AAE9-B6182F2C51E5}" destId="{72B66189-CCA0-47AC-8156-93ED4B065A8D}" srcOrd="0" destOrd="0" presId="urn:microsoft.com/office/officeart/2005/8/layout/hierarchy2"/>
    <dgm:cxn modelId="{FDC28761-645E-4996-B303-55F28B50954F}" type="presParOf" srcId="{72B66189-CCA0-47AC-8156-93ED4B065A8D}" destId="{C1D60F44-4BEF-4C3C-ADC8-E75F448ACBD7}" srcOrd="0" destOrd="0" presId="urn:microsoft.com/office/officeart/2005/8/layout/hierarchy2"/>
    <dgm:cxn modelId="{9143ED07-6E71-4006-9C35-4FE18293B03D}" type="presParOf" srcId="{72B66189-CCA0-47AC-8156-93ED4B065A8D}" destId="{F6BC33C6-DD1D-44E0-99E2-C3E2C7E82ACF}" srcOrd="1" destOrd="0" presId="urn:microsoft.com/office/officeart/2005/8/layout/hierarchy2"/>
    <dgm:cxn modelId="{CCB77058-22E8-4225-AA09-BB2F110C9FA7}" type="presParOf" srcId="{F6BC33C6-DD1D-44E0-99E2-C3E2C7E82ACF}" destId="{E62E8917-C681-48F3-B3B5-6E5A44DCA0EF}" srcOrd="0" destOrd="0" presId="urn:microsoft.com/office/officeart/2005/8/layout/hierarchy2"/>
    <dgm:cxn modelId="{7D1EE58A-BFDB-432D-B8B6-A9799A38991D}" type="presParOf" srcId="{E62E8917-C681-48F3-B3B5-6E5A44DCA0EF}" destId="{32E4F991-3D70-44BF-A9EE-44EE12A5505B}" srcOrd="0" destOrd="0" presId="urn:microsoft.com/office/officeart/2005/8/layout/hierarchy2"/>
    <dgm:cxn modelId="{A5143F3F-B649-4A50-9E70-80FC89D39781}" type="presParOf" srcId="{F6BC33C6-DD1D-44E0-99E2-C3E2C7E82ACF}" destId="{1B5ABB82-8271-4CCC-88B1-DCC5B0A8D787}" srcOrd="1" destOrd="0" presId="urn:microsoft.com/office/officeart/2005/8/layout/hierarchy2"/>
    <dgm:cxn modelId="{DD0DD4F8-DB2F-47D0-AF2F-6B6D4D69A259}" type="presParOf" srcId="{1B5ABB82-8271-4CCC-88B1-DCC5B0A8D787}" destId="{BDED88B0-56B9-4967-BEBD-D4267319FB8C}" srcOrd="0" destOrd="0" presId="urn:microsoft.com/office/officeart/2005/8/layout/hierarchy2"/>
    <dgm:cxn modelId="{2EF65945-77A8-4E5F-ABE8-CDFE63E1A5FD}" type="presParOf" srcId="{1B5ABB82-8271-4CCC-88B1-DCC5B0A8D787}" destId="{410A5E80-3542-4C0C-973F-919DFA8696CF}" srcOrd="1" destOrd="0" presId="urn:microsoft.com/office/officeart/2005/8/layout/hierarchy2"/>
    <dgm:cxn modelId="{4D3A7A23-76A2-451B-BC90-CE6124DE7387}" type="presParOf" srcId="{410A5E80-3542-4C0C-973F-919DFA8696CF}" destId="{1CB2C309-3367-4144-BE12-2F2EF733B230}" srcOrd="0" destOrd="0" presId="urn:microsoft.com/office/officeart/2005/8/layout/hierarchy2"/>
    <dgm:cxn modelId="{E9B693C7-2643-469F-A106-AC124ECD32CF}" type="presParOf" srcId="{1CB2C309-3367-4144-BE12-2F2EF733B230}" destId="{F97469A5-880F-4A05-8805-206C90993C51}" srcOrd="0" destOrd="0" presId="urn:microsoft.com/office/officeart/2005/8/layout/hierarchy2"/>
    <dgm:cxn modelId="{6383A46F-0CBC-42C4-B7AA-888A63328B82}" type="presParOf" srcId="{410A5E80-3542-4C0C-973F-919DFA8696CF}" destId="{451A1A37-CFC5-4915-8209-4360D294C76D}" srcOrd="1" destOrd="0" presId="urn:microsoft.com/office/officeart/2005/8/layout/hierarchy2"/>
    <dgm:cxn modelId="{F5EA6E22-2813-4C11-B850-BC8EA629B873}" type="presParOf" srcId="{451A1A37-CFC5-4915-8209-4360D294C76D}" destId="{A42BFA6A-8275-48DC-A5E8-3A5198CF7E44}" srcOrd="0" destOrd="0" presId="urn:microsoft.com/office/officeart/2005/8/layout/hierarchy2"/>
    <dgm:cxn modelId="{393C4415-E919-43C7-85F6-43C2933C3286}" type="presParOf" srcId="{451A1A37-CFC5-4915-8209-4360D294C76D}" destId="{B5039680-3E86-4003-AF8C-38264F2D4704}" srcOrd="1" destOrd="0" presId="urn:microsoft.com/office/officeart/2005/8/layout/hierarchy2"/>
    <dgm:cxn modelId="{0F9B5DF0-6231-4881-B4CE-C16926DF5D07}" type="presParOf" srcId="{410A5E80-3542-4C0C-973F-919DFA8696CF}" destId="{75CE1AA7-6134-4D92-A9E7-E47445143AB6}" srcOrd="2" destOrd="0" presId="urn:microsoft.com/office/officeart/2005/8/layout/hierarchy2"/>
    <dgm:cxn modelId="{9ADC0FBE-4CDB-47B6-ADA8-4450F32C573E}" type="presParOf" srcId="{75CE1AA7-6134-4D92-A9E7-E47445143AB6}" destId="{246D79C5-82A5-4D81-8ADC-AE6F5E27FC76}" srcOrd="0" destOrd="0" presId="urn:microsoft.com/office/officeart/2005/8/layout/hierarchy2"/>
    <dgm:cxn modelId="{FE2DB325-3892-4674-A0E6-A9C1B23DF486}" type="presParOf" srcId="{410A5E80-3542-4C0C-973F-919DFA8696CF}" destId="{F2FED81F-F336-4F8E-933C-3014F0439D64}" srcOrd="3" destOrd="0" presId="urn:microsoft.com/office/officeart/2005/8/layout/hierarchy2"/>
    <dgm:cxn modelId="{C18D9A19-BD9E-4A93-B786-38465D4E14A8}" type="presParOf" srcId="{F2FED81F-F336-4F8E-933C-3014F0439D64}" destId="{E4AD3E0B-3F69-4B93-B007-967633B3FDF7}" srcOrd="0" destOrd="0" presId="urn:microsoft.com/office/officeart/2005/8/layout/hierarchy2"/>
    <dgm:cxn modelId="{6E70BFDB-529C-4590-A930-F1F184FCFA75}" type="presParOf" srcId="{F2FED81F-F336-4F8E-933C-3014F0439D64}" destId="{28062F0A-336B-4535-A988-CE81C5D47735}" srcOrd="1" destOrd="0" presId="urn:microsoft.com/office/officeart/2005/8/layout/hierarchy2"/>
    <dgm:cxn modelId="{88095217-5E81-4E27-8198-3C0DB582895B}" type="presParOf" srcId="{F6BC33C6-DD1D-44E0-99E2-C3E2C7E82ACF}" destId="{A23DC8ED-4A59-4A12-AE78-E8288582761F}" srcOrd="2" destOrd="0" presId="urn:microsoft.com/office/officeart/2005/8/layout/hierarchy2"/>
    <dgm:cxn modelId="{94537EA6-C03F-4A07-9FDD-5D7AD5E51223}" type="presParOf" srcId="{A23DC8ED-4A59-4A12-AE78-E8288582761F}" destId="{CA71EB34-AB09-4065-B951-7D37E29F1893}" srcOrd="0" destOrd="0" presId="urn:microsoft.com/office/officeart/2005/8/layout/hierarchy2"/>
    <dgm:cxn modelId="{3C127697-C158-4993-9D17-B93B7F2A80D7}" type="presParOf" srcId="{F6BC33C6-DD1D-44E0-99E2-C3E2C7E82ACF}" destId="{BE458205-62C2-43C8-B0AF-D179BE120D4D}" srcOrd="3" destOrd="0" presId="urn:microsoft.com/office/officeart/2005/8/layout/hierarchy2"/>
    <dgm:cxn modelId="{73496C2F-5D07-4E74-B514-E7C6C52886F9}" type="presParOf" srcId="{BE458205-62C2-43C8-B0AF-D179BE120D4D}" destId="{BA71F724-C83D-4BCC-BE6E-EEF2A9567C16}" srcOrd="0" destOrd="0" presId="urn:microsoft.com/office/officeart/2005/8/layout/hierarchy2"/>
    <dgm:cxn modelId="{8595FF0A-6265-4C1E-AE5B-C44A4562DB59}" type="presParOf" srcId="{BE458205-62C2-43C8-B0AF-D179BE120D4D}" destId="{8F54491D-B111-4531-859F-65FBF581171A}" srcOrd="1" destOrd="0" presId="urn:microsoft.com/office/officeart/2005/8/layout/hierarchy2"/>
    <dgm:cxn modelId="{01E36463-FC88-46C0-A983-6AB348F7C050}" type="presParOf" srcId="{8F54491D-B111-4531-859F-65FBF581171A}" destId="{936E2847-0FF5-46AF-BDE4-AC23D156EF6A}" srcOrd="0" destOrd="0" presId="urn:microsoft.com/office/officeart/2005/8/layout/hierarchy2"/>
    <dgm:cxn modelId="{39952521-0882-452B-8118-3F4224507159}" type="presParOf" srcId="{936E2847-0FF5-46AF-BDE4-AC23D156EF6A}" destId="{AD3E0052-6A57-4FA4-AA8E-D5A10CCE05D7}" srcOrd="0" destOrd="0" presId="urn:microsoft.com/office/officeart/2005/8/layout/hierarchy2"/>
    <dgm:cxn modelId="{8B6EA2F9-8ABD-4744-9C09-3329BB2B2F3D}" type="presParOf" srcId="{8F54491D-B111-4531-859F-65FBF581171A}" destId="{257C3FB7-1CB1-406B-B182-D533E510D7A4}" srcOrd="1" destOrd="0" presId="urn:microsoft.com/office/officeart/2005/8/layout/hierarchy2"/>
    <dgm:cxn modelId="{476FA2B3-E8A1-4BBD-A20B-31F93D8D24B3}" type="presParOf" srcId="{257C3FB7-1CB1-406B-B182-D533E510D7A4}" destId="{DF216EB4-68C2-4B24-BCBC-F440424C3B0F}" srcOrd="0" destOrd="0" presId="urn:microsoft.com/office/officeart/2005/8/layout/hierarchy2"/>
    <dgm:cxn modelId="{EB4FCC4F-5CFF-4704-B403-3B1525A2B920}" type="presParOf" srcId="{257C3FB7-1CB1-406B-B182-D533E510D7A4}" destId="{C1168953-1770-4182-BB2B-078E4AAB315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C5AB66-E53E-4E8D-AF6F-F4E7354C2D48}" type="doc">
      <dgm:prSet loTypeId="urn:microsoft.com/office/officeart/2005/8/layout/hierarchy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7D4E3739-1408-432C-8884-A4F97525AC9F}">
      <dgm:prSet phldrT="[Text]"/>
      <dgm:spPr/>
      <dgm:t>
        <a:bodyPr/>
        <a:lstStyle/>
        <a:p>
          <a:r>
            <a:rPr lang="cs-CZ" dirty="0">
              <a:latin typeface="Times New Roman" pitchFamily="18" charset="0"/>
              <a:cs typeface="Times New Roman" pitchFamily="18" charset="0"/>
            </a:rPr>
            <a:t>přírodní</a:t>
          </a:r>
        </a:p>
      </dgm:t>
    </dgm:pt>
    <dgm:pt modelId="{BFDB90C9-D846-43A4-9041-E9D187C68C64}" type="parTrans" cxnId="{3C2F5626-0C4A-47AB-A2D5-4C61E340B367}">
      <dgm:prSet/>
      <dgm:spPr/>
      <dgm:t>
        <a:bodyPr/>
        <a:lstStyle/>
        <a:p>
          <a:endParaRPr lang="cs-CZ"/>
        </a:p>
      </dgm:t>
    </dgm:pt>
    <dgm:pt modelId="{96D2330B-AAC9-4108-B529-C8A06E71AFF7}" type="sibTrans" cxnId="{3C2F5626-0C4A-47AB-A2D5-4C61E340B367}">
      <dgm:prSet/>
      <dgm:spPr/>
      <dgm:t>
        <a:bodyPr/>
        <a:lstStyle/>
        <a:p>
          <a:endParaRPr lang="cs-CZ"/>
        </a:p>
      </dgm:t>
    </dgm:pt>
    <dgm:pt modelId="{0CE09CC1-7BFD-4F40-A8E2-2B64E6DC4BCD}">
      <dgm:prSet phldrT="[Text]" custT="1"/>
      <dgm:spPr/>
      <dgm:t>
        <a:bodyPr/>
        <a:lstStyle/>
        <a:p>
          <a:r>
            <a:rPr lang="cs-CZ" sz="1600" b="1" dirty="0">
              <a:latin typeface="Times New Roman" pitchFamily="18" charset="0"/>
              <a:cs typeface="Times New Roman" pitchFamily="18" charset="0"/>
            </a:rPr>
            <a:t>reliéf- </a:t>
          </a:r>
          <a:r>
            <a:rPr lang="cs-CZ" sz="1600" b="0" dirty="0">
              <a:latin typeface="Times New Roman" pitchFamily="18" charset="0"/>
              <a:cs typeface="Times New Roman" pitchFamily="18" charset="0"/>
            </a:rPr>
            <a:t>nadmořská výška, sklon svahu</a:t>
          </a:r>
        </a:p>
      </dgm:t>
    </dgm:pt>
    <dgm:pt modelId="{82863C04-3429-4E16-85A0-F4EDEB09B84C}" type="parTrans" cxnId="{133AD225-8AB8-4350-90A8-2A170C4B72B9}">
      <dgm:prSet/>
      <dgm:spPr/>
      <dgm:t>
        <a:bodyPr/>
        <a:lstStyle/>
        <a:p>
          <a:endParaRPr lang="cs-CZ"/>
        </a:p>
      </dgm:t>
    </dgm:pt>
    <dgm:pt modelId="{E1E6A2D8-24F1-4228-ABAF-D2A47CA3C0E5}" type="sibTrans" cxnId="{133AD225-8AB8-4350-90A8-2A170C4B72B9}">
      <dgm:prSet/>
      <dgm:spPr/>
      <dgm:t>
        <a:bodyPr/>
        <a:lstStyle/>
        <a:p>
          <a:endParaRPr lang="cs-CZ"/>
        </a:p>
      </dgm:t>
    </dgm:pt>
    <dgm:pt modelId="{31E963BD-7375-4BFA-B3D5-E83E847DA3E6}">
      <dgm:prSet phldrT="[Text]" custT="1"/>
      <dgm:spPr/>
      <dgm:t>
        <a:bodyPr/>
        <a:lstStyle/>
        <a:p>
          <a:r>
            <a:rPr lang="cs-CZ" sz="1600" b="1" dirty="0">
              <a:latin typeface="Times New Roman" pitchFamily="18" charset="0"/>
              <a:cs typeface="Times New Roman" pitchFamily="18" charset="0"/>
            </a:rPr>
            <a:t>podnebí –</a:t>
          </a:r>
          <a:r>
            <a:rPr lang="cs-CZ" sz="1600" b="0" dirty="0">
              <a:latin typeface="Times New Roman" pitchFamily="18" charset="0"/>
              <a:cs typeface="Times New Roman" pitchFamily="18" charset="0"/>
            </a:rPr>
            <a:t> teplota, srážky, doba slunečního svitu</a:t>
          </a:r>
        </a:p>
      </dgm:t>
    </dgm:pt>
    <dgm:pt modelId="{CC45A2DB-09B9-4CA3-8ACD-49CED77036A7}" type="parTrans" cxnId="{7131F629-212A-4C61-A47B-EE68EE3F3B8B}">
      <dgm:prSet/>
      <dgm:spPr/>
      <dgm:t>
        <a:bodyPr/>
        <a:lstStyle/>
        <a:p>
          <a:endParaRPr lang="cs-CZ"/>
        </a:p>
      </dgm:t>
    </dgm:pt>
    <dgm:pt modelId="{4031975C-4F2E-4A44-A877-D43D4D691D7D}" type="sibTrans" cxnId="{7131F629-212A-4C61-A47B-EE68EE3F3B8B}">
      <dgm:prSet/>
      <dgm:spPr/>
      <dgm:t>
        <a:bodyPr/>
        <a:lstStyle/>
        <a:p>
          <a:endParaRPr lang="cs-CZ"/>
        </a:p>
      </dgm:t>
    </dgm:pt>
    <dgm:pt modelId="{2519328F-8665-4063-9F31-E406DB928E21}">
      <dgm:prSet phldrT="[Text]"/>
      <dgm:spPr/>
      <dgm:t>
        <a:bodyPr/>
        <a:lstStyle/>
        <a:p>
          <a:r>
            <a:rPr lang="cs-CZ" dirty="0">
              <a:latin typeface="Times New Roman" pitchFamily="18" charset="0"/>
              <a:cs typeface="Times New Roman" pitchFamily="18" charset="0"/>
            </a:rPr>
            <a:t>hospodářské</a:t>
          </a:r>
        </a:p>
      </dgm:t>
    </dgm:pt>
    <dgm:pt modelId="{02BEA659-BAFF-4649-B7F6-64350B6EE7D2}" type="parTrans" cxnId="{A98F1B74-D53C-4D90-8EDD-BA43F1831EAB}">
      <dgm:prSet/>
      <dgm:spPr/>
      <dgm:t>
        <a:bodyPr/>
        <a:lstStyle/>
        <a:p>
          <a:endParaRPr lang="cs-CZ"/>
        </a:p>
      </dgm:t>
    </dgm:pt>
    <dgm:pt modelId="{81B97A41-189A-4C75-A7F2-945039BF5A7D}" type="sibTrans" cxnId="{A98F1B74-D53C-4D90-8EDD-BA43F1831EAB}">
      <dgm:prSet/>
      <dgm:spPr/>
      <dgm:t>
        <a:bodyPr/>
        <a:lstStyle/>
        <a:p>
          <a:endParaRPr lang="cs-CZ"/>
        </a:p>
      </dgm:t>
    </dgm:pt>
    <dgm:pt modelId="{C1EAE241-AAE5-47D5-A508-AAF925D229D9}">
      <dgm:prSet phldrT="[Text]" custT="1"/>
      <dgm:spPr/>
      <dgm:t>
        <a:bodyPr/>
        <a:lstStyle/>
        <a:p>
          <a:r>
            <a:rPr lang="cs-CZ" sz="1600" b="0" dirty="0">
              <a:latin typeface="Times New Roman" pitchFamily="18" charset="0"/>
              <a:cs typeface="Times New Roman" pitchFamily="18" charset="0"/>
            </a:rPr>
            <a:t>mechanizace – stroje a zařízení</a:t>
          </a:r>
        </a:p>
      </dgm:t>
    </dgm:pt>
    <dgm:pt modelId="{0D4A304C-71EE-4D80-BA91-FFC5524601A6}" type="parTrans" cxnId="{139C557E-4DB8-4257-93A7-DB22BCA73CBC}">
      <dgm:prSet/>
      <dgm:spPr/>
      <dgm:t>
        <a:bodyPr/>
        <a:lstStyle/>
        <a:p>
          <a:endParaRPr lang="cs-CZ"/>
        </a:p>
      </dgm:t>
    </dgm:pt>
    <dgm:pt modelId="{5BDFF683-2790-4EC1-9790-BC5C6AC1AD81}" type="sibTrans" cxnId="{139C557E-4DB8-4257-93A7-DB22BCA73CBC}">
      <dgm:prSet/>
      <dgm:spPr/>
      <dgm:t>
        <a:bodyPr/>
        <a:lstStyle/>
        <a:p>
          <a:endParaRPr lang="cs-CZ"/>
        </a:p>
      </dgm:t>
    </dgm:pt>
    <dgm:pt modelId="{37231575-43C4-480F-9852-18E92298D857}">
      <dgm:prSet phldrT="[Text]" custT="1"/>
      <dgm:spPr/>
      <dgm:t>
        <a:bodyPr/>
        <a:lstStyle/>
        <a:p>
          <a:r>
            <a:rPr lang="cs-CZ" sz="1600" b="0" dirty="0">
              <a:latin typeface="Times New Roman" pitchFamily="18" charset="0"/>
              <a:cs typeface="Times New Roman" pitchFamily="18" charset="0"/>
            </a:rPr>
            <a:t>chemizace - hnojení</a:t>
          </a:r>
        </a:p>
      </dgm:t>
    </dgm:pt>
    <dgm:pt modelId="{20FA88ED-3292-4260-B59A-2654D6B49143}" type="parTrans" cxnId="{D819AC89-58FB-4024-881F-73C6C4AFB593}">
      <dgm:prSet/>
      <dgm:spPr/>
      <dgm:t>
        <a:bodyPr/>
        <a:lstStyle/>
        <a:p>
          <a:endParaRPr lang="cs-CZ"/>
        </a:p>
      </dgm:t>
    </dgm:pt>
    <dgm:pt modelId="{C4F4324E-967F-4AEF-8C89-6DBD768D0A7B}" type="sibTrans" cxnId="{D819AC89-58FB-4024-881F-73C6C4AFB593}">
      <dgm:prSet/>
      <dgm:spPr/>
      <dgm:t>
        <a:bodyPr/>
        <a:lstStyle/>
        <a:p>
          <a:endParaRPr lang="cs-CZ"/>
        </a:p>
      </dgm:t>
    </dgm:pt>
    <dgm:pt modelId="{A93B7A8B-B657-41AF-A759-5CC7175E0860}">
      <dgm:prSet custT="1"/>
      <dgm:spPr/>
      <dgm:t>
        <a:bodyPr/>
        <a:lstStyle/>
        <a:p>
          <a:r>
            <a:rPr lang="cs-CZ" sz="1600" b="1" dirty="0">
              <a:latin typeface="Times New Roman" pitchFamily="18" charset="0"/>
              <a:cs typeface="Times New Roman" pitchFamily="18" charset="0"/>
            </a:rPr>
            <a:t>kvalita půdy</a:t>
          </a:r>
        </a:p>
      </dgm:t>
    </dgm:pt>
    <dgm:pt modelId="{291D7250-A655-4C5C-97F3-02C886230356}" type="parTrans" cxnId="{7B000463-057F-45D2-AED1-70D8AD701AD7}">
      <dgm:prSet/>
      <dgm:spPr/>
      <dgm:t>
        <a:bodyPr/>
        <a:lstStyle/>
        <a:p>
          <a:endParaRPr lang="cs-CZ"/>
        </a:p>
      </dgm:t>
    </dgm:pt>
    <dgm:pt modelId="{EE3CBC1A-FB14-4E87-A021-EFEE6D2F6A48}" type="sibTrans" cxnId="{7B000463-057F-45D2-AED1-70D8AD701AD7}">
      <dgm:prSet/>
      <dgm:spPr/>
      <dgm:t>
        <a:bodyPr/>
        <a:lstStyle/>
        <a:p>
          <a:endParaRPr lang="cs-CZ"/>
        </a:p>
      </dgm:t>
    </dgm:pt>
    <dgm:pt modelId="{8F6F3683-2F48-4D3B-B816-212EB4F921B4}">
      <dgm:prSet custT="1"/>
      <dgm:spPr/>
      <dgm:t>
        <a:bodyPr/>
        <a:lstStyle/>
        <a:p>
          <a:r>
            <a:rPr lang="cs-CZ" sz="1600" b="0" dirty="0">
              <a:latin typeface="Times New Roman" pitchFamily="18" charset="0"/>
              <a:cs typeface="Times New Roman" pitchFamily="18" charset="0"/>
            </a:rPr>
            <a:t>kvalitní sazenice rostlin a kvalitní stáda</a:t>
          </a:r>
        </a:p>
      </dgm:t>
    </dgm:pt>
    <dgm:pt modelId="{60025137-C72E-4444-B81D-76BE8A6A561F}" type="parTrans" cxnId="{360FA4FA-9047-4FF9-8EF6-6C890E62AE5D}">
      <dgm:prSet/>
      <dgm:spPr/>
      <dgm:t>
        <a:bodyPr/>
        <a:lstStyle/>
        <a:p>
          <a:endParaRPr lang="cs-CZ"/>
        </a:p>
      </dgm:t>
    </dgm:pt>
    <dgm:pt modelId="{913F2FE1-DBD5-424C-AB15-B09E4320F4A4}" type="sibTrans" cxnId="{360FA4FA-9047-4FF9-8EF6-6C890E62AE5D}">
      <dgm:prSet/>
      <dgm:spPr/>
      <dgm:t>
        <a:bodyPr/>
        <a:lstStyle/>
        <a:p>
          <a:endParaRPr lang="cs-CZ"/>
        </a:p>
      </dgm:t>
    </dgm:pt>
    <dgm:pt modelId="{412DA6D2-43BE-45BD-A5CB-3C5A9A995681}" type="pres">
      <dgm:prSet presAssocID="{C9C5AB66-E53E-4E8D-AF6F-F4E7354C2D4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EC61446-56C1-474B-A4A5-AF4C27281E08}" type="pres">
      <dgm:prSet presAssocID="{7D4E3739-1408-432C-8884-A4F97525AC9F}" presName="root" presStyleCnt="0"/>
      <dgm:spPr/>
    </dgm:pt>
    <dgm:pt modelId="{8DD26851-C908-4B2D-B855-061E0F0085F0}" type="pres">
      <dgm:prSet presAssocID="{7D4E3739-1408-432C-8884-A4F97525AC9F}" presName="rootComposite" presStyleCnt="0"/>
      <dgm:spPr/>
    </dgm:pt>
    <dgm:pt modelId="{20512294-1C3A-4B34-BAC7-56E0707B67FA}" type="pres">
      <dgm:prSet presAssocID="{7D4E3739-1408-432C-8884-A4F97525AC9F}" presName="rootText" presStyleLbl="node1" presStyleIdx="0" presStyleCnt="2" custScaleX="79246" custScaleY="68946"/>
      <dgm:spPr/>
    </dgm:pt>
    <dgm:pt modelId="{E4234103-82DD-49E0-B03B-9F32B0E6B593}" type="pres">
      <dgm:prSet presAssocID="{7D4E3739-1408-432C-8884-A4F97525AC9F}" presName="rootConnector" presStyleLbl="node1" presStyleIdx="0" presStyleCnt="2"/>
      <dgm:spPr/>
    </dgm:pt>
    <dgm:pt modelId="{BC45EAE5-7F93-4988-AF92-968388990C04}" type="pres">
      <dgm:prSet presAssocID="{7D4E3739-1408-432C-8884-A4F97525AC9F}" presName="childShape" presStyleCnt="0"/>
      <dgm:spPr/>
    </dgm:pt>
    <dgm:pt modelId="{6E34E633-859C-4C51-A82A-E350EC83BF94}" type="pres">
      <dgm:prSet presAssocID="{82863C04-3429-4E16-85A0-F4EDEB09B84C}" presName="Name13" presStyleLbl="parChTrans1D2" presStyleIdx="0" presStyleCnt="6"/>
      <dgm:spPr/>
    </dgm:pt>
    <dgm:pt modelId="{ED079A36-8EDB-41DE-AC7B-31BEE365E8E1}" type="pres">
      <dgm:prSet presAssocID="{0CE09CC1-7BFD-4F40-A8E2-2B64E6DC4BCD}" presName="childText" presStyleLbl="bgAcc1" presStyleIdx="0" presStyleCnt="6" custScaleX="242756" custScaleY="106670">
        <dgm:presLayoutVars>
          <dgm:bulletEnabled val="1"/>
        </dgm:presLayoutVars>
      </dgm:prSet>
      <dgm:spPr/>
    </dgm:pt>
    <dgm:pt modelId="{DB6761BF-185E-49F5-9E4A-BF536FD06A75}" type="pres">
      <dgm:prSet presAssocID="{CC45A2DB-09B9-4CA3-8ACD-49CED77036A7}" presName="Name13" presStyleLbl="parChTrans1D2" presStyleIdx="1" presStyleCnt="6"/>
      <dgm:spPr/>
    </dgm:pt>
    <dgm:pt modelId="{C09737B7-C989-4581-9114-486670E2AFA4}" type="pres">
      <dgm:prSet presAssocID="{31E963BD-7375-4BFA-B3D5-E83E847DA3E6}" presName="childText" presStyleLbl="bgAcc1" presStyleIdx="1" presStyleCnt="6" custScaleX="249702" custScaleY="116758">
        <dgm:presLayoutVars>
          <dgm:bulletEnabled val="1"/>
        </dgm:presLayoutVars>
      </dgm:prSet>
      <dgm:spPr/>
    </dgm:pt>
    <dgm:pt modelId="{A40E8EA1-73BC-484A-A827-89FB532B16FF}" type="pres">
      <dgm:prSet presAssocID="{291D7250-A655-4C5C-97F3-02C886230356}" presName="Name13" presStyleLbl="parChTrans1D2" presStyleIdx="2" presStyleCnt="6"/>
      <dgm:spPr/>
    </dgm:pt>
    <dgm:pt modelId="{D06F6C13-E6DE-4C6B-91C8-3D577CA50ECE}" type="pres">
      <dgm:prSet presAssocID="{A93B7A8B-B657-41AF-A759-5CC7175E0860}" presName="childText" presStyleLbl="bgAcc1" presStyleIdx="2" presStyleCnt="6" custScaleX="254218" custScaleY="113024">
        <dgm:presLayoutVars>
          <dgm:bulletEnabled val="1"/>
        </dgm:presLayoutVars>
      </dgm:prSet>
      <dgm:spPr/>
    </dgm:pt>
    <dgm:pt modelId="{F1D299F9-B044-4B43-A748-A09C95CBBFB1}" type="pres">
      <dgm:prSet presAssocID="{2519328F-8665-4063-9F31-E406DB928E21}" presName="root" presStyleCnt="0"/>
      <dgm:spPr/>
    </dgm:pt>
    <dgm:pt modelId="{C0365B74-A700-46BE-97CF-D13FB975BF0C}" type="pres">
      <dgm:prSet presAssocID="{2519328F-8665-4063-9F31-E406DB928E21}" presName="rootComposite" presStyleCnt="0"/>
      <dgm:spPr/>
    </dgm:pt>
    <dgm:pt modelId="{A3D5EA91-3353-4A77-A5BF-EDDC3854BDA7}" type="pres">
      <dgm:prSet presAssocID="{2519328F-8665-4063-9F31-E406DB928E21}" presName="rootText" presStyleLbl="node1" presStyleIdx="1" presStyleCnt="2"/>
      <dgm:spPr/>
    </dgm:pt>
    <dgm:pt modelId="{AE3A1DB7-DE35-43A3-BC03-C198CA162951}" type="pres">
      <dgm:prSet presAssocID="{2519328F-8665-4063-9F31-E406DB928E21}" presName="rootConnector" presStyleLbl="node1" presStyleIdx="1" presStyleCnt="2"/>
      <dgm:spPr/>
    </dgm:pt>
    <dgm:pt modelId="{7E8D971E-FA27-4D50-97E4-BE479D91DD56}" type="pres">
      <dgm:prSet presAssocID="{2519328F-8665-4063-9F31-E406DB928E21}" presName="childShape" presStyleCnt="0"/>
      <dgm:spPr/>
    </dgm:pt>
    <dgm:pt modelId="{57545047-C3E4-4995-B3BC-A2400678BCDD}" type="pres">
      <dgm:prSet presAssocID="{0D4A304C-71EE-4D80-BA91-FFC5524601A6}" presName="Name13" presStyleLbl="parChTrans1D2" presStyleIdx="3" presStyleCnt="6"/>
      <dgm:spPr/>
    </dgm:pt>
    <dgm:pt modelId="{A59E31EB-0DA6-4B71-A355-6B0E5AA46EAB}" type="pres">
      <dgm:prSet presAssocID="{C1EAE241-AAE5-47D5-A508-AAF925D229D9}" presName="childText" presStyleLbl="bgAcc1" presStyleIdx="3" presStyleCnt="6" custScaleX="232512" custScaleY="146560">
        <dgm:presLayoutVars>
          <dgm:bulletEnabled val="1"/>
        </dgm:presLayoutVars>
      </dgm:prSet>
      <dgm:spPr/>
    </dgm:pt>
    <dgm:pt modelId="{DE91C4E4-AC6B-411B-AE12-A1CA479D2803}" type="pres">
      <dgm:prSet presAssocID="{20FA88ED-3292-4260-B59A-2654D6B49143}" presName="Name13" presStyleLbl="parChTrans1D2" presStyleIdx="4" presStyleCnt="6"/>
      <dgm:spPr/>
    </dgm:pt>
    <dgm:pt modelId="{EB244835-73D3-4A27-AFA4-B103F40F4325}" type="pres">
      <dgm:prSet presAssocID="{37231575-43C4-480F-9852-18E92298D857}" presName="childText" presStyleLbl="bgAcc1" presStyleIdx="4" presStyleCnt="6" custScaleX="230404" custScaleY="58843">
        <dgm:presLayoutVars>
          <dgm:bulletEnabled val="1"/>
        </dgm:presLayoutVars>
      </dgm:prSet>
      <dgm:spPr/>
    </dgm:pt>
    <dgm:pt modelId="{A2C1839E-5152-480E-AD49-ED5348E3BCAC}" type="pres">
      <dgm:prSet presAssocID="{60025137-C72E-4444-B81D-76BE8A6A561F}" presName="Name13" presStyleLbl="parChTrans1D2" presStyleIdx="5" presStyleCnt="6"/>
      <dgm:spPr/>
    </dgm:pt>
    <dgm:pt modelId="{A3A985B0-17AE-4FB0-81EC-2F005C859884}" type="pres">
      <dgm:prSet presAssocID="{8F6F3683-2F48-4D3B-B816-212EB4F921B4}" presName="childText" presStyleLbl="bgAcc1" presStyleIdx="5" presStyleCnt="6" custScaleX="224542" custScaleY="121706">
        <dgm:presLayoutVars>
          <dgm:bulletEnabled val="1"/>
        </dgm:presLayoutVars>
      </dgm:prSet>
      <dgm:spPr/>
    </dgm:pt>
  </dgm:ptLst>
  <dgm:cxnLst>
    <dgm:cxn modelId="{B9D3BD01-6400-4C71-BC0B-677C3E8798F5}" type="presOf" srcId="{82863C04-3429-4E16-85A0-F4EDEB09B84C}" destId="{6E34E633-859C-4C51-A82A-E350EC83BF94}" srcOrd="0" destOrd="0" presId="urn:microsoft.com/office/officeart/2005/8/layout/hierarchy3"/>
    <dgm:cxn modelId="{9619351A-ECA2-435D-954D-F72866347199}" type="presOf" srcId="{7D4E3739-1408-432C-8884-A4F97525AC9F}" destId="{20512294-1C3A-4B34-BAC7-56E0707B67FA}" srcOrd="0" destOrd="0" presId="urn:microsoft.com/office/officeart/2005/8/layout/hierarchy3"/>
    <dgm:cxn modelId="{133AD225-8AB8-4350-90A8-2A170C4B72B9}" srcId="{7D4E3739-1408-432C-8884-A4F97525AC9F}" destId="{0CE09CC1-7BFD-4F40-A8E2-2B64E6DC4BCD}" srcOrd="0" destOrd="0" parTransId="{82863C04-3429-4E16-85A0-F4EDEB09B84C}" sibTransId="{E1E6A2D8-24F1-4228-ABAF-D2A47CA3C0E5}"/>
    <dgm:cxn modelId="{3C2F5626-0C4A-47AB-A2D5-4C61E340B367}" srcId="{C9C5AB66-E53E-4E8D-AF6F-F4E7354C2D48}" destId="{7D4E3739-1408-432C-8884-A4F97525AC9F}" srcOrd="0" destOrd="0" parTransId="{BFDB90C9-D846-43A4-9041-E9D187C68C64}" sibTransId="{96D2330B-AAC9-4108-B529-C8A06E71AFF7}"/>
    <dgm:cxn modelId="{7131F629-212A-4C61-A47B-EE68EE3F3B8B}" srcId="{7D4E3739-1408-432C-8884-A4F97525AC9F}" destId="{31E963BD-7375-4BFA-B3D5-E83E847DA3E6}" srcOrd="1" destOrd="0" parTransId="{CC45A2DB-09B9-4CA3-8ACD-49CED77036A7}" sibTransId="{4031975C-4F2E-4A44-A877-D43D4D691D7D}"/>
    <dgm:cxn modelId="{7196EB2A-5B66-40F3-B3E8-8E37E846243D}" type="presOf" srcId="{C9C5AB66-E53E-4E8D-AF6F-F4E7354C2D48}" destId="{412DA6D2-43BE-45BD-A5CB-3C5A9A995681}" srcOrd="0" destOrd="0" presId="urn:microsoft.com/office/officeart/2005/8/layout/hierarchy3"/>
    <dgm:cxn modelId="{3E94743C-AD18-4705-A75A-17EEA1FD43AF}" type="presOf" srcId="{CC45A2DB-09B9-4CA3-8ACD-49CED77036A7}" destId="{DB6761BF-185E-49F5-9E4A-BF536FD06A75}" srcOrd="0" destOrd="0" presId="urn:microsoft.com/office/officeart/2005/8/layout/hierarchy3"/>
    <dgm:cxn modelId="{7B000463-057F-45D2-AED1-70D8AD701AD7}" srcId="{7D4E3739-1408-432C-8884-A4F97525AC9F}" destId="{A93B7A8B-B657-41AF-A759-5CC7175E0860}" srcOrd="2" destOrd="0" parTransId="{291D7250-A655-4C5C-97F3-02C886230356}" sibTransId="{EE3CBC1A-FB14-4E87-A021-EFEE6D2F6A48}"/>
    <dgm:cxn modelId="{91835A4C-A805-413F-89C1-DD51D272779D}" type="presOf" srcId="{37231575-43C4-480F-9852-18E92298D857}" destId="{EB244835-73D3-4A27-AFA4-B103F40F4325}" srcOrd="0" destOrd="0" presId="urn:microsoft.com/office/officeart/2005/8/layout/hierarchy3"/>
    <dgm:cxn modelId="{BBBC7C73-BC0D-4D95-8E43-D107EB9FF665}" type="presOf" srcId="{0CE09CC1-7BFD-4F40-A8E2-2B64E6DC4BCD}" destId="{ED079A36-8EDB-41DE-AC7B-31BEE365E8E1}" srcOrd="0" destOrd="0" presId="urn:microsoft.com/office/officeart/2005/8/layout/hierarchy3"/>
    <dgm:cxn modelId="{A98F1B74-D53C-4D90-8EDD-BA43F1831EAB}" srcId="{C9C5AB66-E53E-4E8D-AF6F-F4E7354C2D48}" destId="{2519328F-8665-4063-9F31-E406DB928E21}" srcOrd="1" destOrd="0" parTransId="{02BEA659-BAFF-4649-B7F6-64350B6EE7D2}" sibTransId="{81B97A41-189A-4C75-A7F2-945039BF5A7D}"/>
    <dgm:cxn modelId="{27D2C654-B412-4F33-BA14-3ECB3D6CD7EE}" type="presOf" srcId="{2519328F-8665-4063-9F31-E406DB928E21}" destId="{AE3A1DB7-DE35-43A3-BC03-C198CA162951}" srcOrd="1" destOrd="0" presId="urn:microsoft.com/office/officeart/2005/8/layout/hierarchy3"/>
    <dgm:cxn modelId="{6CAFC559-F7CE-4066-AAE9-58DFCC10D1DA}" type="presOf" srcId="{60025137-C72E-4444-B81D-76BE8A6A561F}" destId="{A2C1839E-5152-480E-AD49-ED5348E3BCAC}" srcOrd="0" destOrd="0" presId="urn:microsoft.com/office/officeart/2005/8/layout/hierarchy3"/>
    <dgm:cxn modelId="{139C557E-4DB8-4257-93A7-DB22BCA73CBC}" srcId="{2519328F-8665-4063-9F31-E406DB928E21}" destId="{C1EAE241-AAE5-47D5-A508-AAF925D229D9}" srcOrd="0" destOrd="0" parTransId="{0D4A304C-71EE-4D80-BA91-FFC5524601A6}" sibTransId="{5BDFF683-2790-4EC1-9790-BC5C6AC1AD81}"/>
    <dgm:cxn modelId="{D819AC89-58FB-4024-881F-73C6C4AFB593}" srcId="{2519328F-8665-4063-9F31-E406DB928E21}" destId="{37231575-43C4-480F-9852-18E92298D857}" srcOrd="1" destOrd="0" parTransId="{20FA88ED-3292-4260-B59A-2654D6B49143}" sibTransId="{C4F4324E-967F-4AEF-8C89-6DBD768D0A7B}"/>
    <dgm:cxn modelId="{DC68F689-A430-4572-9896-7BA9BC954445}" type="presOf" srcId="{7D4E3739-1408-432C-8884-A4F97525AC9F}" destId="{E4234103-82DD-49E0-B03B-9F32B0E6B593}" srcOrd="1" destOrd="0" presId="urn:microsoft.com/office/officeart/2005/8/layout/hierarchy3"/>
    <dgm:cxn modelId="{AE99B598-B705-41EB-903D-B82CECBD145D}" type="presOf" srcId="{0D4A304C-71EE-4D80-BA91-FFC5524601A6}" destId="{57545047-C3E4-4995-B3BC-A2400678BCDD}" srcOrd="0" destOrd="0" presId="urn:microsoft.com/office/officeart/2005/8/layout/hierarchy3"/>
    <dgm:cxn modelId="{C9F89BAF-0122-4021-97F2-A1E28BD90134}" type="presOf" srcId="{31E963BD-7375-4BFA-B3D5-E83E847DA3E6}" destId="{C09737B7-C989-4581-9114-486670E2AFA4}" srcOrd="0" destOrd="0" presId="urn:microsoft.com/office/officeart/2005/8/layout/hierarchy3"/>
    <dgm:cxn modelId="{AB8F73B5-41BC-4660-A0AA-4524301C92C9}" type="presOf" srcId="{C1EAE241-AAE5-47D5-A508-AAF925D229D9}" destId="{A59E31EB-0DA6-4B71-A355-6B0E5AA46EAB}" srcOrd="0" destOrd="0" presId="urn:microsoft.com/office/officeart/2005/8/layout/hierarchy3"/>
    <dgm:cxn modelId="{D5464FB6-A069-4AC2-86BB-35A1DEB89BA0}" type="presOf" srcId="{20FA88ED-3292-4260-B59A-2654D6B49143}" destId="{DE91C4E4-AC6B-411B-AE12-A1CA479D2803}" srcOrd="0" destOrd="0" presId="urn:microsoft.com/office/officeart/2005/8/layout/hierarchy3"/>
    <dgm:cxn modelId="{51C474B9-08E5-4234-8A56-E71BC314926B}" type="presOf" srcId="{A93B7A8B-B657-41AF-A759-5CC7175E0860}" destId="{D06F6C13-E6DE-4C6B-91C8-3D577CA50ECE}" srcOrd="0" destOrd="0" presId="urn:microsoft.com/office/officeart/2005/8/layout/hierarchy3"/>
    <dgm:cxn modelId="{397A02BF-AF95-45F1-82C7-8C168CC4EC1E}" type="presOf" srcId="{2519328F-8665-4063-9F31-E406DB928E21}" destId="{A3D5EA91-3353-4A77-A5BF-EDDC3854BDA7}" srcOrd="0" destOrd="0" presId="urn:microsoft.com/office/officeart/2005/8/layout/hierarchy3"/>
    <dgm:cxn modelId="{0D87DCC7-23FF-48EF-AEA1-879BC626CFCB}" type="presOf" srcId="{8F6F3683-2F48-4D3B-B816-212EB4F921B4}" destId="{A3A985B0-17AE-4FB0-81EC-2F005C859884}" srcOrd="0" destOrd="0" presId="urn:microsoft.com/office/officeart/2005/8/layout/hierarchy3"/>
    <dgm:cxn modelId="{8E463ED7-8E15-41BE-BEC9-C678D7F78A51}" type="presOf" srcId="{291D7250-A655-4C5C-97F3-02C886230356}" destId="{A40E8EA1-73BC-484A-A827-89FB532B16FF}" srcOrd="0" destOrd="0" presId="urn:microsoft.com/office/officeart/2005/8/layout/hierarchy3"/>
    <dgm:cxn modelId="{360FA4FA-9047-4FF9-8EF6-6C890E62AE5D}" srcId="{2519328F-8665-4063-9F31-E406DB928E21}" destId="{8F6F3683-2F48-4D3B-B816-212EB4F921B4}" srcOrd="2" destOrd="0" parTransId="{60025137-C72E-4444-B81D-76BE8A6A561F}" sibTransId="{913F2FE1-DBD5-424C-AB15-B09E4320F4A4}"/>
    <dgm:cxn modelId="{7365E780-B5BE-45B6-90D5-D736106D323E}" type="presParOf" srcId="{412DA6D2-43BE-45BD-A5CB-3C5A9A995681}" destId="{DEC61446-56C1-474B-A4A5-AF4C27281E08}" srcOrd="0" destOrd="0" presId="urn:microsoft.com/office/officeart/2005/8/layout/hierarchy3"/>
    <dgm:cxn modelId="{1803087B-8E18-4D20-A0E5-7A8FD6550E56}" type="presParOf" srcId="{DEC61446-56C1-474B-A4A5-AF4C27281E08}" destId="{8DD26851-C908-4B2D-B855-061E0F0085F0}" srcOrd="0" destOrd="0" presId="urn:microsoft.com/office/officeart/2005/8/layout/hierarchy3"/>
    <dgm:cxn modelId="{9C05C0BD-4E91-4FC1-9D80-5B696C6E1455}" type="presParOf" srcId="{8DD26851-C908-4B2D-B855-061E0F0085F0}" destId="{20512294-1C3A-4B34-BAC7-56E0707B67FA}" srcOrd="0" destOrd="0" presId="urn:microsoft.com/office/officeart/2005/8/layout/hierarchy3"/>
    <dgm:cxn modelId="{2EA927FB-934C-49A7-AE7B-9FA76EBF7EB4}" type="presParOf" srcId="{8DD26851-C908-4B2D-B855-061E0F0085F0}" destId="{E4234103-82DD-49E0-B03B-9F32B0E6B593}" srcOrd="1" destOrd="0" presId="urn:microsoft.com/office/officeart/2005/8/layout/hierarchy3"/>
    <dgm:cxn modelId="{642EECFD-DA7E-4113-B183-5BCDB722D949}" type="presParOf" srcId="{DEC61446-56C1-474B-A4A5-AF4C27281E08}" destId="{BC45EAE5-7F93-4988-AF92-968388990C04}" srcOrd="1" destOrd="0" presId="urn:microsoft.com/office/officeart/2005/8/layout/hierarchy3"/>
    <dgm:cxn modelId="{AF996746-1D18-4235-9DF4-888918FDEF10}" type="presParOf" srcId="{BC45EAE5-7F93-4988-AF92-968388990C04}" destId="{6E34E633-859C-4C51-A82A-E350EC83BF94}" srcOrd="0" destOrd="0" presId="urn:microsoft.com/office/officeart/2005/8/layout/hierarchy3"/>
    <dgm:cxn modelId="{24224E37-CC23-451C-B52C-D4AD19B90F5C}" type="presParOf" srcId="{BC45EAE5-7F93-4988-AF92-968388990C04}" destId="{ED079A36-8EDB-41DE-AC7B-31BEE365E8E1}" srcOrd="1" destOrd="0" presId="urn:microsoft.com/office/officeart/2005/8/layout/hierarchy3"/>
    <dgm:cxn modelId="{ACFA8B4C-C50A-47D3-802A-27183C62FD1E}" type="presParOf" srcId="{BC45EAE5-7F93-4988-AF92-968388990C04}" destId="{DB6761BF-185E-49F5-9E4A-BF536FD06A75}" srcOrd="2" destOrd="0" presId="urn:microsoft.com/office/officeart/2005/8/layout/hierarchy3"/>
    <dgm:cxn modelId="{F6B35EED-6C69-4922-9F15-EA1FA4077FB6}" type="presParOf" srcId="{BC45EAE5-7F93-4988-AF92-968388990C04}" destId="{C09737B7-C989-4581-9114-486670E2AFA4}" srcOrd="3" destOrd="0" presId="urn:microsoft.com/office/officeart/2005/8/layout/hierarchy3"/>
    <dgm:cxn modelId="{7E518B11-2767-412D-AC5C-D8F84C9186B0}" type="presParOf" srcId="{BC45EAE5-7F93-4988-AF92-968388990C04}" destId="{A40E8EA1-73BC-484A-A827-89FB532B16FF}" srcOrd="4" destOrd="0" presId="urn:microsoft.com/office/officeart/2005/8/layout/hierarchy3"/>
    <dgm:cxn modelId="{CA374D21-F9EF-4CC9-9CDD-5D9A7282F199}" type="presParOf" srcId="{BC45EAE5-7F93-4988-AF92-968388990C04}" destId="{D06F6C13-E6DE-4C6B-91C8-3D577CA50ECE}" srcOrd="5" destOrd="0" presId="urn:microsoft.com/office/officeart/2005/8/layout/hierarchy3"/>
    <dgm:cxn modelId="{6950C2ED-0A92-4EE0-B82F-2EDFF3C2CDBE}" type="presParOf" srcId="{412DA6D2-43BE-45BD-A5CB-3C5A9A995681}" destId="{F1D299F9-B044-4B43-A748-A09C95CBBFB1}" srcOrd="1" destOrd="0" presId="urn:microsoft.com/office/officeart/2005/8/layout/hierarchy3"/>
    <dgm:cxn modelId="{5050AFA4-0B32-4761-A712-57A69C05DF60}" type="presParOf" srcId="{F1D299F9-B044-4B43-A748-A09C95CBBFB1}" destId="{C0365B74-A700-46BE-97CF-D13FB975BF0C}" srcOrd="0" destOrd="0" presId="urn:microsoft.com/office/officeart/2005/8/layout/hierarchy3"/>
    <dgm:cxn modelId="{381AF709-4FE6-40C0-A3F9-42D090647538}" type="presParOf" srcId="{C0365B74-A700-46BE-97CF-D13FB975BF0C}" destId="{A3D5EA91-3353-4A77-A5BF-EDDC3854BDA7}" srcOrd="0" destOrd="0" presId="urn:microsoft.com/office/officeart/2005/8/layout/hierarchy3"/>
    <dgm:cxn modelId="{B0F44517-50D0-4D62-B357-387D78E25BA2}" type="presParOf" srcId="{C0365B74-A700-46BE-97CF-D13FB975BF0C}" destId="{AE3A1DB7-DE35-43A3-BC03-C198CA162951}" srcOrd="1" destOrd="0" presId="urn:microsoft.com/office/officeart/2005/8/layout/hierarchy3"/>
    <dgm:cxn modelId="{7A76DFA1-94F6-4720-AD42-D44E30CC0C60}" type="presParOf" srcId="{F1D299F9-B044-4B43-A748-A09C95CBBFB1}" destId="{7E8D971E-FA27-4D50-97E4-BE479D91DD56}" srcOrd="1" destOrd="0" presId="urn:microsoft.com/office/officeart/2005/8/layout/hierarchy3"/>
    <dgm:cxn modelId="{9978EE48-D695-4BD1-AECD-BB1A419A7371}" type="presParOf" srcId="{7E8D971E-FA27-4D50-97E4-BE479D91DD56}" destId="{57545047-C3E4-4995-B3BC-A2400678BCDD}" srcOrd="0" destOrd="0" presId="urn:microsoft.com/office/officeart/2005/8/layout/hierarchy3"/>
    <dgm:cxn modelId="{6A724AA2-D406-49A2-826E-1AC69C49DA1A}" type="presParOf" srcId="{7E8D971E-FA27-4D50-97E4-BE479D91DD56}" destId="{A59E31EB-0DA6-4B71-A355-6B0E5AA46EAB}" srcOrd="1" destOrd="0" presId="urn:microsoft.com/office/officeart/2005/8/layout/hierarchy3"/>
    <dgm:cxn modelId="{447AF28A-9863-4F1A-881A-CD34CF47597B}" type="presParOf" srcId="{7E8D971E-FA27-4D50-97E4-BE479D91DD56}" destId="{DE91C4E4-AC6B-411B-AE12-A1CA479D2803}" srcOrd="2" destOrd="0" presId="urn:microsoft.com/office/officeart/2005/8/layout/hierarchy3"/>
    <dgm:cxn modelId="{BA3ECAFB-9105-4343-997C-9D19A9054327}" type="presParOf" srcId="{7E8D971E-FA27-4D50-97E4-BE479D91DD56}" destId="{EB244835-73D3-4A27-AFA4-B103F40F4325}" srcOrd="3" destOrd="0" presId="urn:microsoft.com/office/officeart/2005/8/layout/hierarchy3"/>
    <dgm:cxn modelId="{57516BC1-E157-4812-A73E-D25B7B254177}" type="presParOf" srcId="{7E8D971E-FA27-4D50-97E4-BE479D91DD56}" destId="{A2C1839E-5152-480E-AD49-ED5348E3BCAC}" srcOrd="4" destOrd="0" presId="urn:microsoft.com/office/officeart/2005/8/layout/hierarchy3"/>
    <dgm:cxn modelId="{6AFA7B47-4036-4C9F-BC76-C53FD673B1A5}" type="presParOf" srcId="{7E8D971E-FA27-4D50-97E4-BE479D91DD56}" destId="{A3A985B0-17AE-4FB0-81EC-2F005C859884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2E2B26-9C4A-443B-A128-81A0A3DB5F5E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cs-CZ"/>
        </a:p>
      </dgm:t>
    </dgm:pt>
    <dgm:pt modelId="{65B9E984-B27B-40AF-8728-D3359CB27779}" type="pres">
      <dgm:prSet presAssocID="{F52E2B26-9C4A-443B-A128-81A0A3DB5F5E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79F9423E-F757-4CBB-A62E-17D0432F70B7}" type="presOf" srcId="{F52E2B26-9C4A-443B-A128-81A0A3DB5F5E}" destId="{65B9E984-B27B-40AF-8728-D3359CB2777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265E92-1D59-4F0E-8064-6D1A041DB5B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5BF56331-3DA2-458B-B718-E1F16AEC0843}">
      <dgm:prSet custT="1"/>
      <dgm:spPr/>
      <dgm:t>
        <a:bodyPr/>
        <a:lstStyle/>
        <a:p>
          <a:pPr algn="ctr" rtl="0"/>
          <a:r>
            <a:rPr lang="cs-CZ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Vyčerpatelné neobnovitelné (např. ropa, rudy, uhlí) </a:t>
          </a:r>
        </a:p>
        <a:p>
          <a:pPr algn="ctr" rtl="0"/>
          <a:r>
            <a:rPr lang="cs-CZ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člověk je těží rychleji než se dokážou obnovit</a:t>
          </a:r>
        </a:p>
      </dgm:t>
    </dgm:pt>
    <dgm:pt modelId="{9E106D79-0D4E-4445-B17D-909A93481E9C}" type="parTrans" cxnId="{D47E6BC5-2690-493C-BEC6-8CA00D8AC114}">
      <dgm:prSet/>
      <dgm:spPr/>
      <dgm:t>
        <a:bodyPr/>
        <a:lstStyle/>
        <a:p>
          <a:pPr algn="ctr"/>
          <a:endParaRPr lang="cs-CZ"/>
        </a:p>
      </dgm:t>
    </dgm:pt>
    <dgm:pt modelId="{5267BB7A-421C-48F4-8B9A-AA3857EC61C7}" type="sibTrans" cxnId="{D47E6BC5-2690-493C-BEC6-8CA00D8AC114}">
      <dgm:prSet/>
      <dgm:spPr/>
      <dgm:t>
        <a:bodyPr/>
        <a:lstStyle/>
        <a:p>
          <a:pPr algn="ctr"/>
          <a:endParaRPr lang="cs-CZ"/>
        </a:p>
      </dgm:t>
    </dgm:pt>
    <dgm:pt modelId="{B503F967-1383-4290-A085-544D9FF568BC}" type="pres">
      <dgm:prSet presAssocID="{15265E92-1D59-4F0E-8064-6D1A041DB5B8}" presName="linear" presStyleCnt="0">
        <dgm:presLayoutVars>
          <dgm:animLvl val="lvl"/>
          <dgm:resizeHandles val="exact"/>
        </dgm:presLayoutVars>
      </dgm:prSet>
      <dgm:spPr/>
    </dgm:pt>
    <dgm:pt modelId="{AFE42795-514D-48AB-8BB1-AF5A49794543}" type="pres">
      <dgm:prSet presAssocID="{5BF56331-3DA2-458B-B718-E1F16AEC0843}" presName="parentText" presStyleLbl="node1" presStyleIdx="0" presStyleCnt="1" custScaleX="100000" custScaleY="66501" custLinFactNeighborX="2994" custLinFactNeighborY="-16923">
        <dgm:presLayoutVars>
          <dgm:chMax val="0"/>
          <dgm:bulletEnabled val="1"/>
        </dgm:presLayoutVars>
      </dgm:prSet>
      <dgm:spPr/>
    </dgm:pt>
  </dgm:ptLst>
  <dgm:cxnLst>
    <dgm:cxn modelId="{0714B615-F555-4566-9B29-AA5B8A8AA370}" type="presOf" srcId="{5BF56331-3DA2-458B-B718-E1F16AEC0843}" destId="{AFE42795-514D-48AB-8BB1-AF5A49794543}" srcOrd="0" destOrd="0" presId="urn:microsoft.com/office/officeart/2005/8/layout/vList2"/>
    <dgm:cxn modelId="{AE052143-80ED-442E-BB28-C71321688CF4}" type="presOf" srcId="{15265E92-1D59-4F0E-8064-6D1A041DB5B8}" destId="{B503F967-1383-4290-A085-544D9FF568BC}" srcOrd="0" destOrd="0" presId="urn:microsoft.com/office/officeart/2005/8/layout/vList2"/>
    <dgm:cxn modelId="{D47E6BC5-2690-493C-BEC6-8CA00D8AC114}" srcId="{15265E92-1D59-4F0E-8064-6D1A041DB5B8}" destId="{5BF56331-3DA2-458B-B718-E1F16AEC0843}" srcOrd="0" destOrd="0" parTransId="{9E106D79-0D4E-4445-B17D-909A93481E9C}" sibTransId="{5267BB7A-421C-48F4-8B9A-AA3857EC61C7}"/>
    <dgm:cxn modelId="{CA7E10C9-2986-458D-A1E2-DA05FA8FC4D2}" type="presParOf" srcId="{B503F967-1383-4290-A085-544D9FF568BC}" destId="{AFE42795-514D-48AB-8BB1-AF5A4979454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D2AD8F-E5BE-4783-9E5B-F2E30C8A3213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3D1EB838-F217-4BB2-9B81-6617AAF7DDA0}">
      <dgm:prSet custT="1"/>
      <dgm:spPr/>
      <dgm:t>
        <a:bodyPr/>
        <a:lstStyle/>
        <a:p>
          <a:pPr algn="ctr" rtl="0"/>
          <a:r>
            <a:rPr lang="cs-CZ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Vyčerpatelné obnovitelné (např. dřevo, voda)</a:t>
          </a:r>
        </a:p>
        <a:p>
          <a:pPr algn="ctr" rtl="0"/>
          <a:r>
            <a:rPr lang="cs-CZ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Jsou schopné rychlejší obnovy než člověk spotřebuje</a:t>
          </a:r>
        </a:p>
      </dgm:t>
    </dgm:pt>
    <dgm:pt modelId="{5E1B2124-3920-463F-90B9-18FEE19F3F3B}" type="parTrans" cxnId="{E2F3561E-8C92-4DA8-9966-DB92CFE8F621}">
      <dgm:prSet/>
      <dgm:spPr/>
      <dgm:t>
        <a:bodyPr/>
        <a:lstStyle/>
        <a:p>
          <a:endParaRPr lang="cs-CZ"/>
        </a:p>
      </dgm:t>
    </dgm:pt>
    <dgm:pt modelId="{15216774-CD51-4AF0-8C28-C29A1A667234}" type="sibTrans" cxnId="{E2F3561E-8C92-4DA8-9966-DB92CFE8F621}">
      <dgm:prSet/>
      <dgm:spPr/>
      <dgm:t>
        <a:bodyPr/>
        <a:lstStyle/>
        <a:p>
          <a:endParaRPr lang="cs-CZ"/>
        </a:p>
      </dgm:t>
    </dgm:pt>
    <dgm:pt modelId="{9865455D-E3D6-435F-BC55-EF5457F75638}" type="pres">
      <dgm:prSet presAssocID="{A1D2AD8F-E5BE-4783-9E5B-F2E30C8A3213}" presName="linear" presStyleCnt="0">
        <dgm:presLayoutVars>
          <dgm:animLvl val="lvl"/>
          <dgm:resizeHandles val="exact"/>
        </dgm:presLayoutVars>
      </dgm:prSet>
      <dgm:spPr/>
    </dgm:pt>
    <dgm:pt modelId="{EFA7D02E-3F62-4FE2-A921-81FBFFB51746}" type="pres">
      <dgm:prSet presAssocID="{3D1EB838-F217-4BB2-9B81-6617AAF7DDA0}" presName="parentText" presStyleLbl="node1" presStyleIdx="0" presStyleCnt="1" custScaleY="290523" custLinFactY="57814" custLinFactNeighborX="-1051" custLinFactNeighborY="100000">
        <dgm:presLayoutVars>
          <dgm:chMax val="0"/>
          <dgm:bulletEnabled val="1"/>
        </dgm:presLayoutVars>
      </dgm:prSet>
      <dgm:spPr/>
    </dgm:pt>
  </dgm:ptLst>
  <dgm:cxnLst>
    <dgm:cxn modelId="{E2F3561E-8C92-4DA8-9966-DB92CFE8F621}" srcId="{A1D2AD8F-E5BE-4783-9E5B-F2E30C8A3213}" destId="{3D1EB838-F217-4BB2-9B81-6617AAF7DDA0}" srcOrd="0" destOrd="0" parTransId="{5E1B2124-3920-463F-90B9-18FEE19F3F3B}" sibTransId="{15216774-CD51-4AF0-8C28-C29A1A667234}"/>
    <dgm:cxn modelId="{853777C5-B01C-48C9-BBEC-1686BE1F37F5}" type="presOf" srcId="{3D1EB838-F217-4BB2-9B81-6617AAF7DDA0}" destId="{EFA7D02E-3F62-4FE2-A921-81FBFFB51746}" srcOrd="0" destOrd="0" presId="urn:microsoft.com/office/officeart/2005/8/layout/vList2"/>
    <dgm:cxn modelId="{BC76DFED-C807-4759-9A17-9CD7E50AD1B7}" type="presOf" srcId="{A1D2AD8F-E5BE-4783-9E5B-F2E30C8A3213}" destId="{9865455D-E3D6-435F-BC55-EF5457F75638}" srcOrd="0" destOrd="0" presId="urn:microsoft.com/office/officeart/2005/8/layout/vList2"/>
    <dgm:cxn modelId="{5FC787B7-8AD0-4365-ACCE-8061A41087B0}" type="presParOf" srcId="{9865455D-E3D6-435F-BC55-EF5457F75638}" destId="{EFA7D02E-3F62-4FE2-A921-81FBFFB5174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6354A12-8535-4A6B-B014-712BA6533C2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B1FE76DB-007A-4B5D-8C1A-57911F12A653}">
      <dgm:prSet phldrT="[Text]" custT="1"/>
      <dgm:spPr/>
      <dgm:t>
        <a:bodyPr/>
        <a:lstStyle/>
        <a:p>
          <a:r>
            <a:rPr lang="cs-CZ" sz="3200" dirty="0"/>
            <a:t>průmysl</a:t>
          </a:r>
        </a:p>
      </dgm:t>
    </dgm:pt>
    <dgm:pt modelId="{DFD47486-3A3C-44FF-B7D9-C976D239AA27}" type="parTrans" cxnId="{47E7F5F4-2C93-4021-B20E-E6A2CFBBF920}">
      <dgm:prSet/>
      <dgm:spPr/>
      <dgm:t>
        <a:bodyPr/>
        <a:lstStyle/>
        <a:p>
          <a:endParaRPr lang="cs-CZ" sz="2000"/>
        </a:p>
      </dgm:t>
    </dgm:pt>
    <dgm:pt modelId="{64265A4F-F041-4B3B-9737-6E31F5AF756F}" type="sibTrans" cxnId="{47E7F5F4-2C93-4021-B20E-E6A2CFBBF920}">
      <dgm:prSet/>
      <dgm:spPr/>
      <dgm:t>
        <a:bodyPr/>
        <a:lstStyle/>
        <a:p>
          <a:endParaRPr lang="cs-CZ" sz="2000"/>
        </a:p>
      </dgm:t>
    </dgm:pt>
    <dgm:pt modelId="{C4CD6806-55B4-4873-BE08-F5800C1F5971}">
      <dgm:prSet phldrT="[Text]" custT="1"/>
      <dgm:spPr/>
      <dgm:t>
        <a:bodyPr/>
        <a:lstStyle/>
        <a:p>
          <a:r>
            <a:rPr lang="cs-CZ" sz="2800" dirty="0"/>
            <a:t>těžební</a:t>
          </a:r>
        </a:p>
      </dgm:t>
    </dgm:pt>
    <dgm:pt modelId="{04834762-D523-41A2-A5F8-1B6AC72A5ED3}" type="parTrans" cxnId="{35BA8EAD-1001-447E-9CFB-421028ECE50E}">
      <dgm:prSet/>
      <dgm:spPr/>
      <dgm:t>
        <a:bodyPr/>
        <a:lstStyle/>
        <a:p>
          <a:endParaRPr lang="cs-CZ" sz="2000"/>
        </a:p>
      </dgm:t>
    </dgm:pt>
    <dgm:pt modelId="{446E6082-A134-4E0A-B01B-C8779BA04CF4}" type="sibTrans" cxnId="{35BA8EAD-1001-447E-9CFB-421028ECE50E}">
      <dgm:prSet/>
      <dgm:spPr/>
      <dgm:t>
        <a:bodyPr/>
        <a:lstStyle/>
        <a:p>
          <a:endParaRPr lang="cs-CZ" sz="2000"/>
        </a:p>
      </dgm:t>
    </dgm:pt>
    <dgm:pt modelId="{5646D898-4A5A-4CB9-9BC5-D1A61B5C656D}">
      <dgm:prSet phldrT="[Text]" custT="1"/>
      <dgm:spPr/>
      <dgm:t>
        <a:bodyPr/>
        <a:lstStyle/>
        <a:p>
          <a:r>
            <a:rPr lang="cs-CZ" sz="2400" dirty="0"/>
            <a:t>těžba nerostných surovin</a:t>
          </a:r>
        </a:p>
      </dgm:t>
    </dgm:pt>
    <dgm:pt modelId="{10908516-C076-443D-B672-4BEFFA048470}" type="parTrans" cxnId="{8B96E495-4B69-4CD2-9630-A6D98FE2835A}">
      <dgm:prSet/>
      <dgm:spPr/>
      <dgm:t>
        <a:bodyPr/>
        <a:lstStyle/>
        <a:p>
          <a:endParaRPr lang="cs-CZ" sz="2000"/>
        </a:p>
      </dgm:t>
    </dgm:pt>
    <dgm:pt modelId="{784A1D4B-4B17-48CA-8CBD-E3DC751CD4B4}" type="sibTrans" cxnId="{8B96E495-4B69-4CD2-9630-A6D98FE2835A}">
      <dgm:prSet/>
      <dgm:spPr/>
      <dgm:t>
        <a:bodyPr/>
        <a:lstStyle/>
        <a:p>
          <a:endParaRPr lang="cs-CZ" sz="2000"/>
        </a:p>
      </dgm:t>
    </dgm:pt>
    <dgm:pt modelId="{8BAF79C2-E01C-45D7-B673-752DCE828D50}">
      <dgm:prSet phldrT="[Text]" custT="1"/>
      <dgm:spPr/>
      <dgm:t>
        <a:bodyPr/>
        <a:lstStyle/>
        <a:p>
          <a:r>
            <a:rPr lang="cs-CZ" sz="2800" dirty="0"/>
            <a:t>zpracovatelský</a:t>
          </a:r>
        </a:p>
      </dgm:t>
    </dgm:pt>
    <dgm:pt modelId="{DA684600-214E-4D34-9F25-C9FD4C76DE1C}" type="parTrans" cxnId="{2065CECB-1E3E-4E09-9588-DF1C7378D900}">
      <dgm:prSet/>
      <dgm:spPr/>
      <dgm:t>
        <a:bodyPr/>
        <a:lstStyle/>
        <a:p>
          <a:endParaRPr lang="cs-CZ" sz="2000"/>
        </a:p>
      </dgm:t>
    </dgm:pt>
    <dgm:pt modelId="{9548400A-5689-4436-8388-931713BA4303}" type="sibTrans" cxnId="{2065CECB-1E3E-4E09-9588-DF1C7378D900}">
      <dgm:prSet/>
      <dgm:spPr/>
      <dgm:t>
        <a:bodyPr/>
        <a:lstStyle/>
        <a:p>
          <a:endParaRPr lang="cs-CZ" sz="2000"/>
        </a:p>
      </dgm:t>
    </dgm:pt>
    <dgm:pt modelId="{B1C094F3-013F-4423-A4C2-9101CA770222}">
      <dgm:prSet phldrT="[Text]" custT="1"/>
      <dgm:spPr/>
      <dgm:t>
        <a:bodyPr/>
        <a:lstStyle/>
        <a:p>
          <a:r>
            <a:rPr lang="cs-CZ" sz="2400" dirty="0"/>
            <a:t>zpracování surovin</a:t>
          </a:r>
        </a:p>
      </dgm:t>
    </dgm:pt>
    <dgm:pt modelId="{C30D97BD-BFF0-41E1-B0AD-CE7C1B2AA91E}" type="parTrans" cxnId="{AED87FA8-17D1-47AC-B03B-5E497C7F2A5E}">
      <dgm:prSet/>
      <dgm:spPr/>
      <dgm:t>
        <a:bodyPr/>
        <a:lstStyle/>
        <a:p>
          <a:endParaRPr lang="cs-CZ" sz="2000"/>
        </a:p>
      </dgm:t>
    </dgm:pt>
    <dgm:pt modelId="{9EC03FFA-9F18-4E28-8E8B-04E7F9CB96DF}" type="sibTrans" cxnId="{AED87FA8-17D1-47AC-B03B-5E497C7F2A5E}">
      <dgm:prSet/>
      <dgm:spPr/>
      <dgm:t>
        <a:bodyPr/>
        <a:lstStyle/>
        <a:p>
          <a:endParaRPr lang="cs-CZ" sz="2000"/>
        </a:p>
      </dgm:t>
    </dgm:pt>
    <dgm:pt modelId="{9555E062-6A20-412B-AF61-D20C507BA265}">
      <dgm:prSet custT="1"/>
      <dgm:spPr/>
      <dgm:t>
        <a:bodyPr/>
        <a:lstStyle/>
        <a:p>
          <a:r>
            <a:rPr lang="cs-CZ" sz="2800" dirty="0"/>
            <a:t>energetika</a:t>
          </a:r>
        </a:p>
      </dgm:t>
    </dgm:pt>
    <dgm:pt modelId="{F4B54705-2FD9-4D99-80B5-38E1BDB30ED3}" type="parTrans" cxnId="{1B7B5F04-9849-445E-84CE-8302498FA06C}">
      <dgm:prSet/>
      <dgm:spPr/>
      <dgm:t>
        <a:bodyPr/>
        <a:lstStyle/>
        <a:p>
          <a:endParaRPr lang="cs-CZ" sz="2000"/>
        </a:p>
      </dgm:t>
    </dgm:pt>
    <dgm:pt modelId="{040C8DFB-1D81-4598-A466-4B49C7DE8873}" type="sibTrans" cxnId="{1B7B5F04-9849-445E-84CE-8302498FA06C}">
      <dgm:prSet/>
      <dgm:spPr/>
      <dgm:t>
        <a:bodyPr/>
        <a:lstStyle/>
        <a:p>
          <a:endParaRPr lang="cs-CZ" sz="2000"/>
        </a:p>
      </dgm:t>
    </dgm:pt>
    <dgm:pt modelId="{561348FF-51B3-4036-AF09-71F49B3E0516}">
      <dgm:prSet custT="1"/>
      <dgm:spPr/>
      <dgm:t>
        <a:bodyPr/>
        <a:lstStyle/>
        <a:p>
          <a:r>
            <a:rPr lang="cs-CZ" sz="2400" dirty="0"/>
            <a:t>výroba a rozvod energie</a:t>
          </a:r>
        </a:p>
      </dgm:t>
    </dgm:pt>
    <dgm:pt modelId="{A99C888A-A31E-4762-A7D1-F68DF2F2F5EE}" type="parTrans" cxnId="{9995886D-04FE-4535-8E41-3D3CE28D2151}">
      <dgm:prSet/>
      <dgm:spPr/>
      <dgm:t>
        <a:bodyPr/>
        <a:lstStyle/>
        <a:p>
          <a:endParaRPr lang="cs-CZ" sz="2000"/>
        </a:p>
      </dgm:t>
    </dgm:pt>
    <dgm:pt modelId="{3F0493A7-7923-49AE-BC83-0B2DD85BB76D}" type="sibTrans" cxnId="{9995886D-04FE-4535-8E41-3D3CE28D2151}">
      <dgm:prSet/>
      <dgm:spPr/>
      <dgm:t>
        <a:bodyPr/>
        <a:lstStyle/>
        <a:p>
          <a:endParaRPr lang="cs-CZ" sz="2000"/>
        </a:p>
      </dgm:t>
    </dgm:pt>
    <dgm:pt modelId="{16E48F3A-16A3-431C-A56F-9410A5458240}" type="pres">
      <dgm:prSet presAssocID="{66354A12-8535-4A6B-B014-712BA6533C2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3A03D6A-84A4-4332-9BA2-781580679A30}" type="pres">
      <dgm:prSet presAssocID="{B1FE76DB-007A-4B5D-8C1A-57911F12A653}" presName="hierRoot1" presStyleCnt="0"/>
      <dgm:spPr/>
    </dgm:pt>
    <dgm:pt modelId="{DD9DF09E-4D26-483F-8DFF-D04CEA86BC72}" type="pres">
      <dgm:prSet presAssocID="{B1FE76DB-007A-4B5D-8C1A-57911F12A653}" presName="composite" presStyleCnt="0"/>
      <dgm:spPr/>
    </dgm:pt>
    <dgm:pt modelId="{5BF9C221-8B3B-411B-A806-9284D21A648E}" type="pres">
      <dgm:prSet presAssocID="{B1FE76DB-007A-4B5D-8C1A-57911F12A653}" presName="background" presStyleLbl="node0" presStyleIdx="0" presStyleCnt="1"/>
      <dgm:spPr/>
    </dgm:pt>
    <dgm:pt modelId="{9C520E90-F1D7-46CB-8E28-F069F029E406}" type="pres">
      <dgm:prSet presAssocID="{B1FE76DB-007A-4B5D-8C1A-57911F12A653}" presName="text" presStyleLbl="fgAcc0" presStyleIdx="0" presStyleCnt="1" custScaleX="154207">
        <dgm:presLayoutVars>
          <dgm:chPref val="3"/>
        </dgm:presLayoutVars>
      </dgm:prSet>
      <dgm:spPr/>
    </dgm:pt>
    <dgm:pt modelId="{9105A3A3-19EE-41F2-8990-9AF031AC4EA0}" type="pres">
      <dgm:prSet presAssocID="{B1FE76DB-007A-4B5D-8C1A-57911F12A653}" presName="hierChild2" presStyleCnt="0"/>
      <dgm:spPr/>
    </dgm:pt>
    <dgm:pt modelId="{3C9A1965-989D-460C-B1A0-77A7ABD2D4DD}" type="pres">
      <dgm:prSet presAssocID="{04834762-D523-41A2-A5F8-1B6AC72A5ED3}" presName="Name10" presStyleLbl="parChTrans1D2" presStyleIdx="0" presStyleCnt="3"/>
      <dgm:spPr/>
    </dgm:pt>
    <dgm:pt modelId="{9D50B8C7-54D9-4751-B134-288D6058FB69}" type="pres">
      <dgm:prSet presAssocID="{C4CD6806-55B4-4873-BE08-F5800C1F5971}" presName="hierRoot2" presStyleCnt="0"/>
      <dgm:spPr/>
    </dgm:pt>
    <dgm:pt modelId="{30EF8B93-E7CB-468B-B7DE-BD7A5F0DD9A5}" type="pres">
      <dgm:prSet presAssocID="{C4CD6806-55B4-4873-BE08-F5800C1F5971}" presName="composite2" presStyleCnt="0"/>
      <dgm:spPr/>
    </dgm:pt>
    <dgm:pt modelId="{AC2BBDEA-5BDC-43CF-8B41-CCC3D99D06FC}" type="pres">
      <dgm:prSet presAssocID="{C4CD6806-55B4-4873-BE08-F5800C1F5971}" presName="background2" presStyleLbl="node2" presStyleIdx="0" presStyleCnt="3"/>
      <dgm:spPr/>
    </dgm:pt>
    <dgm:pt modelId="{54C5A68E-28F2-4B82-B39E-C6EDC79BC0D7}" type="pres">
      <dgm:prSet presAssocID="{C4CD6806-55B4-4873-BE08-F5800C1F5971}" presName="text2" presStyleLbl="fgAcc2" presStyleIdx="0" presStyleCnt="3" custScaleX="196106">
        <dgm:presLayoutVars>
          <dgm:chPref val="3"/>
        </dgm:presLayoutVars>
      </dgm:prSet>
      <dgm:spPr/>
    </dgm:pt>
    <dgm:pt modelId="{ABF7EA7E-FF3F-46BF-B368-118C033A0F45}" type="pres">
      <dgm:prSet presAssocID="{C4CD6806-55B4-4873-BE08-F5800C1F5971}" presName="hierChild3" presStyleCnt="0"/>
      <dgm:spPr/>
    </dgm:pt>
    <dgm:pt modelId="{8E5102C6-ABE6-4E36-B41E-85AE11C8CF7A}" type="pres">
      <dgm:prSet presAssocID="{10908516-C076-443D-B672-4BEFFA048470}" presName="Name17" presStyleLbl="parChTrans1D3" presStyleIdx="0" presStyleCnt="3"/>
      <dgm:spPr/>
    </dgm:pt>
    <dgm:pt modelId="{C4DD2B30-7F09-42B1-8F2D-9AF4884A999A}" type="pres">
      <dgm:prSet presAssocID="{5646D898-4A5A-4CB9-9BC5-D1A61B5C656D}" presName="hierRoot3" presStyleCnt="0"/>
      <dgm:spPr/>
    </dgm:pt>
    <dgm:pt modelId="{D0ADA48B-E086-48E8-8974-6A68B893E060}" type="pres">
      <dgm:prSet presAssocID="{5646D898-4A5A-4CB9-9BC5-D1A61B5C656D}" presName="composite3" presStyleCnt="0"/>
      <dgm:spPr/>
    </dgm:pt>
    <dgm:pt modelId="{9D6B4574-748B-4662-A4AD-AC97F5F1B208}" type="pres">
      <dgm:prSet presAssocID="{5646D898-4A5A-4CB9-9BC5-D1A61B5C656D}" presName="background3" presStyleLbl="node3" presStyleIdx="0" presStyleCnt="3"/>
      <dgm:spPr/>
    </dgm:pt>
    <dgm:pt modelId="{284E1857-EFB7-45A1-AED2-2C9E0E34CFAB}" type="pres">
      <dgm:prSet presAssocID="{5646D898-4A5A-4CB9-9BC5-D1A61B5C656D}" presName="text3" presStyleLbl="fgAcc3" presStyleIdx="0" presStyleCnt="3" custScaleX="182279">
        <dgm:presLayoutVars>
          <dgm:chPref val="3"/>
        </dgm:presLayoutVars>
      </dgm:prSet>
      <dgm:spPr/>
    </dgm:pt>
    <dgm:pt modelId="{85FA08A8-B09C-40B5-B85C-D7FAA7A39C3B}" type="pres">
      <dgm:prSet presAssocID="{5646D898-4A5A-4CB9-9BC5-D1A61B5C656D}" presName="hierChild4" presStyleCnt="0"/>
      <dgm:spPr/>
    </dgm:pt>
    <dgm:pt modelId="{5182038A-0F71-4385-AC39-2F4F25B66157}" type="pres">
      <dgm:prSet presAssocID="{DA684600-214E-4D34-9F25-C9FD4C76DE1C}" presName="Name10" presStyleLbl="parChTrans1D2" presStyleIdx="1" presStyleCnt="3"/>
      <dgm:spPr/>
    </dgm:pt>
    <dgm:pt modelId="{F5B6ABD9-8548-4D8B-884C-24051B5AC279}" type="pres">
      <dgm:prSet presAssocID="{8BAF79C2-E01C-45D7-B673-752DCE828D50}" presName="hierRoot2" presStyleCnt="0"/>
      <dgm:spPr/>
    </dgm:pt>
    <dgm:pt modelId="{536A3A13-E6D9-402A-B780-C64DEE115D48}" type="pres">
      <dgm:prSet presAssocID="{8BAF79C2-E01C-45D7-B673-752DCE828D50}" presName="composite2" presStyleCnt="0"/>
      <dgm:spPr/>
    </dgm:pt>
    <dgm:pt modelId="{C57350F2-2275-4819-8BDF-03231F829DC9}" type="pres">
      <dgm:prSet presAssocID="{8BAF79C2-E01C-45D7-B673-752DCE828D50}" presName="background2" presStyleLbl="node2" presStyleIdx="1" presStyleCnt="3"/>
      <dgm:spPr/>
    </dgm:pt>
    <dgm:pt modelId="{114FE7E5-E46A-49BD-BBEF-540E00EFBE4F}" type="pres">
      <dgm:prSet presAssocID="{8BAF79C2-E01C-45D7-B673-752DCE828D50}" presName="text2" presStyleLbl="fgAcc2" presStyleIdx="1" presStyleCnt="3" custScaleX="196106">
        <dgm:presLayoutVars>
          <dgm:chPref val="3"/>
        </dgm:presLayoutVars>
      </dgm:prSet>
      <dgm:spPr/>
    </dgm:pt>
    <dgm:pt modelId="{2E9E329F-034A-4485-B76F-FE46904F5959}" type="pres">
      <dgm:prSet presAssocID="{8BAF79C2-E01C-45D7-B673-752DCE828D50}" presName="hierChild3" presStyleCnt="0"/>
      <dgm:spPr/>
    </dgm:pt>
    <dgm:pt modelId="{2231B82F-41F9-40AE-B2C9-F85E06037BC3}" type="pres">
      <dgm:prSet presAssocID="{C30D97BD-BFF0-41E1-B0AD-CE7C1B2AA91E}" presName="Name17" presStyleLbl="parChTrans1D3" presStyleIdx="1" presStyleCnt="3"/>
      <dgm:spPr/>
    </dgm:pt>
    <dgm:pt modelId="{153F58F8-02F6-4595-B65D-875C68C825B2}" type="pres">
      <dgm:prSet presAssocID="{B1C094F3-013F-4423-A4C2-9101CA770222}" presName="hierRoot3" presStyleCnt="0"/>
      <dgm:spPr/>
    </dgm:pt>
    <dgm:pt modelId="{65DAF149-AB3E-4EA7-AD12-59E98456DF7F}" type="pres">
      <dgm:prSet presAssocID="{B1C094F3-013F-4423-A4C2-9101CA770222}" presName="composite3" presStyleCnt="0"/>
      <dgm:spPr/>
    </dgm:pt>
    <dgm:pt modelId="{65D72790-B3FD-4506-8B0C-58166C909378}" type="pres">
      <dgm:prSet presAssocID="{B1C094F3-013F-4423-A4C2-9101CA770222}" presName="background3" presStyleLbl="node3" presStyleIdx="1" presStyleCnt="3"/>
      <dgm:spPr/>
    </dgm:pt>
    <dgm:pt modelId="{595527DF-5A5F-4BA6-BF38-6221C23F3B2C}" type="pres">
      <dgm:prSet presAssocID="{B1C094F3-013F-4423-A4C2-9101CA770222}" presName="text3" presStyleLbl="fgAcc3" presStyleIdx="1" presStyleCnt="3" custScaleX="182279">
        <dgm:presLayoutVars>
          <dgm:chPref val="3"/>
        </dgm:presLayoutVars>
      </dgm:prSet>
      <dgm:spPr/>
    </dgm:pt>
    <dgm:pt modelId="{FFDDC9E1-156C-4217-A41D-32D7D569C4D9}" type="pres">
      <dgm:prSet presAssocID="{B1C094F3-013F-4423-A4C2-9101CA770222}" presName="hierChild4" presStyleCnt="0"/>
      <dgm:spPr/>
    </dgm:pt>
    <dgm:pt modelId="{856E094C-417C-4458-9072-D9CB60840BFE}" type="pres">
      <dgm:prSet presAssocID="{F4B54705-2FD9-4D99-80B5-38E1BDB30ED3}" presName="Name10" presStyleLbl="parChTrans1D2" presStyleIdx="2" presStyleCnt="3"/>
      <dgm:spPr/>
    </dgm:pt>
    <dgm:pt modelId="{FBBB78FA-4737-4ACC-ACF6-78505811EA08}" type="pres">
      <dgm:prSet presAssocID="{9555E062-6A20-412B-AF61-D20C507BA265}" presName="hierRoot2" presStyleCnt="0"/>
      <dgm:spPr/>
    </dgm:pt>
    <dgm:pt modelId="{0B31CF62-BB34-402A-A532-62A6047C9F6A}" type="pres">
      <dgm:prSet presAssocID="{9555E062-6A20-412B-AF61-D20C507BA265}" presName="composite2" presStyleCnt="0"/>
      <dgm:spPr/>
    </dgm:pt>
    <dgm:pt modelId="{975DB49E-708A-4EC4-BD1D-82EFD5BA075B}" type="pres">
      <dgm:prSet presAssocID="{9555E062-6A20-412B-AF61-D20C507BA265}" presName="background2" presStyleLbl="node2" presStyleIdx="2" presStyleCnt="3"/>
      <dgm:spPr/>
    </dgm:pt>
    <dgm:pt modelId="{625355E6-4EC8-471F-ADF7-9BA40AFF20B7}" type="pres">
      <dgm:prSet presAssocID="{9555E062-6A20-412B-AF61-D20C507BA265}" presName="text2" presStyleLbl="fgAcc2" presStyleIdx="2" presStyleCnt="3" custScaleX="196106">
        <dgm:presLayoutVars>
          <dgm:chPref val="3"/>
        </dgm:presLayoutVars>
      </dgm:prSet>
      <dgm:spPr/>
    </dgm:pt>
    <dgm:pt modelId="{74D950D8-9875-40C7-AB6A-24D6F319E0D0}" type="pres">
      <dgm:prSet presAssocID="{9555E062-6A20-412B-AF61-D20C507BA265}" presName="hierChild3" presStyleCnt="0"/>
      <dgm:spPr/>
    </dgm:pt>
    <dgm:pt modelId="{881CC895-BF21-4BDF-BBAF-BE631E49BEDE}" type="pres">
      <dgm:prSet presAssocID="{A99C888A-A31E-4762-A7D1-F68DF2F2F5EE}" presName="Name17" presStyleLbl="parChTrans1D3" presStyleIdx="2" presStyleCnt="3"/>
      <dgm:spPr/>
    </dgm:pt>
    <dgm:pt modelId="{825833A7-6134-4645-89DE-DA9455F56EED}" type="pres">
      <dgm:prSet presAssocID="{561348FF-51B3-4036-AF09-71F49B3E0516}" presName="hierRoot3" presStyleCnt="0"/>
      <dgm:spPr/>
    </dgm:pt>
    <dgm:pt modelId="{15FF64D9-2E02-4B6D-A687-B16465779888}" type="pres">
      <dgm:prSet presAssocID="{561348FF-51B3-4036-AF09-71F49B3E0516}" presName="composite3" presStyleCnt="0"/>
      <dgm:spPr/>
    </dgm:pt>
    <dgm:pt modelId="{42B1263B-EB15-4498-A540-5A33D72886D5}" type="pres">
      <dgm:prSet presAssocID="{561348FF-51B3-4036-AF09-71F49B3E0516}" presName="background3" presStyleLbl="node3" presStyleIdx="2" presStyleCnt="3"/>
      <dgm:spPr/>
    </dgm:pt>
    <dgm:pt modelId="{19813F98-0C2E-4203-9A14-FB8035E64FC0}" type="pres">
      <dgm:prSet presAssocID="{561348FF-51B3-4036-AF09-71F49B3E0516}" presName="text3" presStyleLbl="fgAcc3" presStyleIdx="2" presStyleCnt="3" custScaleX="182279">
        <dgm:presLayoutVars>
          <dgm:chPref val="3"/>
        </dgm:presLayoutVars>
      </dgm:prSet>
      <dgm:spPr/>
    </dgm:pt>
    <dgm:pt modelId="{CDE68312-D84A-4FE9-BE94-F847463A99EF}" type="pres">
      <dgm:prSet presAssocID="{561348FF-51B3-4036-AF09-71F49B3E0516}" presName="hierChild4" presStyleCnt="0"/>
      <dgm:spPr/>
    </dgm:pt>
  </dgm:ptLst>
  <dgm:cxnLst>
    <dgm:cxn modelId="{1B7B5F04-9849-445E-84CE-8302498FA06C}" srcId="{B1FE76DB-007A-4B5D-8C1A-57911F12A653}" destId="{9555E062-6A20-412B-AF61-D20C507BA265}" srcOrd="2" destOrd="0" parTransId="{F4B54705-2FD9-4D99-80B5-38E1BDB30ED3}" sibTransId="{040C8DFB-1D81-4598-A466-4B49C7DE8873}"/>
    <dgm:cxn modelId="{EFCB3727-3692-4F31-9A5B-8CFE8B919D86}" type="presOf" srcId="{A99C888A-A31E-4762-A7D1-F68DF2F2F5EE}" destId="{881CC895-BF21-4BDF-BBAF-BE631E49BEDE}" srcOrd="0" destOrd="0" presId="urn:microsoft.com/office/officeart/2005/8/layout/hierarchy1"/>
    <dgm:cxn modelId="{C50F1646-688C-4518-8B06-72D3C06749CE}" type="presOf" srcId="{5646D898-4A5A-4CB9-9BC5-D1A61B5C656D}" destId="{284E1857-EFB7-45A1-AED2-2C9E0E34CFAB}" srcOrd="0" destOrd="0" presId="urn:microsoft.com/office/officeart/2005/8/layout/hierarchy1"/>
    <dgm:cxn modelId="{51B5164B-A7AC-4273-A8A5-73DED7E532D0}" type="presOf" srcId="{F4B54705-2FD9-4D99-80B5-38E1BDB30ED3}" destId="{856E094C-417C-4458-9072-D9CB60840BFE}" srcOrd="0" destOrd="0" presId="urn:microsoft.com/office/officeart/2005/8/layout/hierarchy1"/>
    <dgm:cxn modelId="{9995886D-04FE-4535-8E41-3D3CE28D2151}" srcId="{9555E062-6A20-412B-AF61-D20C507BA265}" destId="{561348FF-51B3-4036-AF09-71F49B3E0516}" srcOrd="0" destOrd="0" parTransId="{A99C888A-A31E-4762-A7D1-F68DF2F2F5EE}" sibTransId="{3F0493A7-7923-49AE-BC83-0B2DD85BB76D}"/>
    <dgm:cxn modelId="{246CCC6D-9895-4364-9683-52B85F578B99}" type="presOf" srcId="{9555E062-6A20-412B-AF61-D20C507BA265}" destId="{625355E6-4EC8-471F-ADF7-9BA40AFF20B7}" srcOrd="0" destOrd="0" presId="urn:microsoft.com/office/officeart/2005/8/layout/hierarchy1"/>
    <dgm:cxn modelId="{F8935251-97A4-405C-A3A9-B456F9FB624D}" type="presOf" srcId="{10908516-C076-443D-B672-4BEFFA048470}" destId="{8E5102C6-ABE6-4E36-B41E-85AE11C8CF7A}" srcOrd="0" destOrd="0" presId="urn:microsoft.com/office/officeart/2005/8/layout/hierarchy1"/>
    <dgm:cxn modelId="{FA71BF57-8369-49E4-96C7-87572A5D2642}" type="presOf" srcId="{B1FE76DB-007A-4B5D-8C1A-57911F12A653}" destId="{9C520E90-F1D7-46CB-8E28-F069F029E406}" srcOrd="0" destOrd="0" presId="urn:microsoft.com/office/officeart/2005/8/layout/hierarchy1"/>
    <dgm:cxn modelId="{E031B188-2B51-47BB-AD73-6CBDAF20F725}" type="presOf" srcId="{8BAF79C2-E01C-45D7-B673-752DCE828D50}" destId="{114FE7E5-E46A-49BD-BBEF-540E00EFBE4F}" srcOrd="0" destOrd="0" presId="urn:microsoft.com/office/officeart/2005/8/layout/hierarchy1"/>
    <dgm:cxn modelId="{8B96E495-4B69-4CD2-9630-A6D98FE2835A}" srcId="{C4CD6806-55B4-4873-BE08-F5800C1F5971}" destId="{5646D898-4A5A-4CB9-9BC5-D1A61B5C656D}" srcOrd="0" destOrd="0" parTransId="{10908516-C076-443D-B672-4BEFFA048470}" sibTransId="{784A1D4B-4B17-48CA-8CBD-E3DC751CD4B4}"/>
    <dgm:cxn modelId="{AED87FA8-17D1-47AC-B03B-5E497C7F2A5E}" srcId="{8BAF79C2-E01C-45D7-B673-752DCE828D50}" destId="{B1C094F3-013F-4423-A4C2-9101CA770222}" srcOrd="0" destOrd="0" parTransId="{C30D97BD-BFF0-41E1-B0AD-CE7C1B2AA91E}" sibTransId="{9EC03FFA-9F18-4E28-8E8B-04E7F9CB96DF}"/>
    <dgm:cxn modelId="{35BA8EAD-1001-447E-9CFB-421028ECE50E}" srcId="{B1FE76DB-007A-4B5D-8C1A-57911F12A653}" destId="{C4CD6806-55B4-4873-BE08-F5800C1F5971}" srcOrd="0" destOrd="0" parTransId="{04834762-D523-41A2-A5F8-1B6AC72A5ED3}" sibTransId="{446E6082-A134-4E0A-B01B-C8779BA04CF4}"/>
    <dgm:cxn modelId="{13EC2AAF-508F-49D8-903B-B2A8A62A036B}" type="presOf" srcId="{DA684600-214E-4D34-9F25-C9FD4C76DE1C}" destId="{5182038A-0F71-4385-AC39-2F4F25B66157}" srcOrd="0" destOrd="0" presId="urn:microsoft.com/office/officeart/2005/8/layout/hierarchy1"/>
    <dgm:cxn modelId="{BF36DEB3-48A9-455F-8711-C01306228011}" type="presOf" srcId="{B1C094F3-013F-4423-A4C2-9101CA770222}" destId="{595527DF-5A5F-4BA6-BF38-6221C23F3B2C}" srcOrd="0" destOrd="0" presId="urn:microsoft.com/office/officeart/2005/8/layout/hierarchy1"/>
    <dgm:cxn modelId="{DA2408B9-0E23-4251-B7E3-778B23CA4E50}" type="presOf" srcId="{66354A12-8535-4A6B-B014-712BA6533C2D}" destId="{16E48F3A-16A3-431C-A56F-9410A5458240}" srcOrd="0" destOrd="0" presId="urn:microsoft.com/office/officeart/2005/8/layout/hierarchy1"/>
    <dgm:cxn modelId="{2065CECB-1E3E-4E09-9588-DF1C7378D900}" srcId="{B1FE76DB-007A-4B5D-8C1A-57911F12A653}" destId="{8BAF79C2-E01C-45D7-B673-752DCE828D50}" srcOrd="1" destOrd="0" parTransId="{DA684600-214E-4D34-9F25-C9FD4C76DE1C}" sibTransId="{9548400A-5689-4436-8388-931713BA4303}"/>
    <dgm:cxn modelId="{D35A35D1-E07F-4EDD-B5D5-C8A5B33392C0}" type="presOf" srcId="{561348FF-51B3-4036-AF09-71F49B3E0516}" destId="{19813F98-0C2E-4203-9A14-FB8035E64FC0}" srcOrd="0" destOrd="0" presId="urn:microsoft.com/office/officeart/2005/8/layout/hierarchy1"/>
    <dgm:cxn modelId="{DD92CAD8-F245-44E4-B714-CF9D86B90E47}" type="presOf" srcId="{C30D97BD-BFF0-41E1-B0AD-CE7C1B2AA91E}" destId="{2231B82F-41F9-40AE-B2C9-F85E06037BC3}" srcOrd="0" destOrd="0" presId="urn:microsoft.com/office/officeart/2005/8/layout/hierarchy1"/>
    <dgm:cxn modelId="{6CB51CF4-4C68-460E-B3F1-D89C7F2543CB}" type="presOf" srcId="{04834762-D523-41A2-A5F8-1B6AC72A5ED3}" destId="{3C9A1965-989D-460C-B1A0-77A7ABD2D4DD}" srcOrd="0" destOrd="0" presId="urn:microsoft.com/office/officeart/2005/8/layout/hierarchy1"/>
    <dgm:cxn modelId="{47E7F5F4-2C93-4021-B20E-E6A2CFBBF920}" srcId="{66354A12-8535-4A6B-B014-712BA6533C2D}" destId="{B1FE76DB-007A-4B5D-8C1A-57911F12A653}" srcOrd="0" destOrd="0" parTransId="{DFD47486-3A3C-44FF-B7D9-C976D239AA27}" sibTransId="{64265A4F-F041-4B3B-9737-6E31F5AF756F}"/>
    <dgm:cxn modelId="{C20CA2FE-6D8A-40B9-A019-C98CE34EAFB3}" type="presOf" srcId="{C4CD6806-55B4-4873-BE08-F5800C1F5971}" destId="{54C5A68E-28F2-4B82-B39E-C6EDC79BC0D7}" srcOrd="0" destOrd="0" presId="urn:microsoft.com/office/officeart/2005/8/layout/hierarchy1"/>
    <dgm:cxn modelId="{CEEB2CBB-F8E6-4FD3-9ABB-C516FCF8BD36}" type="presParOf" srcId="{16E48F3A-16A3-431C-A56F-9410A5458240}" destId="{33A03D6A-84A4-4332-9BA2-781580679A30}" srcOrd="0" destOrd="0" presId="urn:microsoft.com/office/officeart/2005/8/layout/hierarchy1"/>
    <dgm:cxn modelId="{D9DA2652-93A7-4A34-8F9E-246885098E23}" type="presParOf" srcId="{33A03D6A-84A4-4332-9BA2-781580679A30}" destId="{DD9DF09E-4D26-483F-8DFF-D04CEA86BC72}" srcOrd="0" destOrd="0" presId="urn:microsoft.com/office/officeart/2005/8/layout/hierarchy1"/>
    <dgm:cxn modelId="{21A897D1-A33C-4DBE-9A64-A0AA398FB6BF}" type="presParOf" srcId="{DD9DF09E-4D26-483F-8DFF-D04CEA86BC72}" destId="{5BF9C221-8B3B-411B-A806-9284D21A648E}" srcOrd="0" destOrd="0" presId="urn:microsoft.com/office/officeart/2005/8/layout/hierarchy1"/>
    <dgm:cxn modelId="{308332E7-570F-4ADC-A6AB-766B32064BFE}" type="presParOf" srcId="{DD9DF09E-4D26-483F-8DFF-D04CEA86BC72}" destId="{9C520E90-F1D7-46CB-8E28-F069F029E406}" srcOrd="1" destOrd="0" presId="urn:microsoft.com/office/officeart/2005/8/layout/hierarchy1"/>
    <dgm:cxn modelId="{05A99324-099E-4F0D-8A1E-47636B27671B}" type="presParOf" srcId="{33A03D6A-84A4-4332-9BA2-781580679A30}" destId="{9105A3A3-19EE-41F2-8990-9AF031AC4EA0}" srcOrd="1" destOrd="0" presId="urn:microsoft.com/office/officeart/2005/8/layout/hierarchy1"/>
    <dgm:cxn modelId="{00B91DCA-6231-4046-9998-4A11A93AA69D}" type="presParOf" srcId="{9105A3A3-19EE-41F2-8990-9AF031AC4EA0}" destId="{3C9A1965-989D-460C-B1A0-77A7ABD2D4DD}" srcOrd="0" destOrd="0" presId="urn:microsoft.com/office/officeart/2005/8/layout/hierarchy1"/>
    <dgm:cxn modelId="{6538A462-CC50-4E8E-A76D-04FEAF55166E}" type="presParOf" srcId="{9105A3A3-19EE-41F2-8990-9AF031AC4EA0}" destId="{9D50B8C7-54D9-4751-B134-288D6058FB69}" srcOrd="1" destOrd="0" presId="urn:microsoft.com/office/officeart/2005/8/layout/hierarchy1"/>
    <dgm:cxn modelId="{924D9E3C-9B86-4E9A-AA0E-3226A66D5D28}" type="presParOf" srcId="{9D50B8C7-54D9-4751-B134-288D6058FB69}" destId="{30EF8B93-E7CB-468B-B7DE-BD7A5F0DD9A5}" srcOrd="0" destOrd="0" presId="urn:microsoft.com/office/officeart/2005/8/layout/hierarchy1"/>
    <dgm:cxn modelId="{4FBE7819-B677-4F04-A011-A1792EEDC5FE}" type="presParOf" srcId="{30EF8B93-E7CB-468B-B7DE-BD7A5F0DD9A5}" destId="{AC2BBDEA-5BDC-43CF-8B41-CCC3D99D06FC}" srcOrd="0" destOrd="0" presId="urn:microsoft.com/office/officeart/2005/8/layout/hierarchy1"/>
    <dgm:cxn modelId="{EB34ADE5-06C5-4E8A-A76A-C66A7DCD7628}" type="presParOf" srcId="{30EF8B93-E7CB-468B-B7DE-BD7A5F0DD9A5}" destId="{54C5A68E-28F2-4B82-B39E-C6EDC79BC0D7}" srcOrd="1" destOrd="0" presId="urn:microsoft.com/office/officeart/2005/8/layout/hierarchy1"/>
    <dgm:cxn modelId="{C0FC7DB8-EA4E-4BB2-81CA-235E9BB531CB}" type="presParOf" srcId="{9D50B8C7-54D9-4751-B134-288D6058FB69}" destId="{ABF7EA7E-FF3F-46BF-B368-118C033A0F45}" srcOrd="1" destOrd="0" presId="urn:microsoft.com/office/officeart/2005/8/layout/hierarchy1"/>
    <dgm:cxn modelId="{EF1C8F25-A70F-4147-AB8F-F753E77403AE}" type="presParOf" srcId="{ABF7EA7E-FF3F-46BF-B368-118C033A0F45}" destId="{8E5102C6-ABE6-4E36-B41E-85AE11C8CF7A}" srcOrd="0" destOrd="0" presId="urn:microsoft.com/office/officeart/2005/8/layout/hierarchy1"/>
    <dgm:cxn modelId="{84C1F403-66D0-4170-B719-ECCCAFD64D5E}" type="presParOf" srcId="{ABF7EA7E-FF3F-46BF-B368-118C033A0F45}" destId="{C4DD2B30-7F09-42B1-8F2D-9AF4884A999A}" srcOrd="1" destOrd="0" presId="urn:microsoft.com/office/officeart/2005/8/layout/hierarchy1"/>
    <dgm:cxn modelId="{266ABD71-241E-406C-B8E0-04F36CCF1493}" type="presParOf" srcId="{C4DD2B30-7F09-42B1-8F2D-9AF4884A999A}" destId="{D0ADA48B-E086-48E8-8974-6A68B893E060}" srcOrd="0" destOrd="0" presId="urn:microsoft.com/office/officeart/2005/8/layout/hierarchy1"/>
    <dgm:cxn modelId="{2C66C940-78C3-4186-80A4-2DAC24686C45}" type="presParOf" srcId="{D0ADA48B-E086-48E8-8974-6A68B893E060}" destId="{9D6B4574-748B-4662-A4AD-AC97F5F1B208}" srcOrd="0" destOrd="0" presId="urn:microsoft.com/office/officeart/2005/8/layout/hierarchy1"/>
    <dgm:cxn modelId="{5C7A3427-891F-4110-B5FB-D69C4FE5743A}" type="presParOf" srcId="{D0ADA48B-E086-48E8-8974-6A68B893E060}" destId="{284E1857-EFB7-45A1-AED2-2C9E0E34CFAB}" srcOrd="1" destOrd="0" presId="urn:microsoft.com/office/officeart/2005/8/layout/hierarchy1"/>
    <dgm:cxn modelId="{B6D1509F-706B-4227-9B44-C69B2627E25E}" type="presParOf" srcId="{C4DD2B30-7F09-42B1-8F2D-9AF4884A999A}" destId="{85FA08A8-B09C-40B5-B85C-D7FAA7A39C3B}" srcOrd="1" destOrd="0" presId="urn:microsoft.com/office/officeart/2005/8/layout/hierarchy1"/>
    <dgm:cxn modelId="{9DA22DFD-03FF-42CE-8FC1-22271568E8A9}" type="presParOf" srcId="{9105A3A3-19EE-41F2-8990-9AF031AC4EA0}" destId="{5182038A-0F71-4385-AC39-2F4F25B66157}" srcOrd="2" destOrd="0" presId="urn:microsoft.com/office/officeart/2005/8/layout/hierarchy1"/>
    <dgm:cxn modelId="{929D18D9-B12B-435F-9025-F38A4BFF3956}" type="presParOf" srcId="{9105A3A3-19EE-41F2-8990-9AF031AC4EA0}" destId="{F5B6ABD9-8548-4D8B-884C-24051B5AC279}" srcOrd="3" destOrd="0" presId="urn:microsoft.com/office/officeart/2005/8/layout/hierarchy1"/>
    <dgm:cxn modelId="{2E1F80D1-762E-4135-A935-40AA03B69E5A}" type="presParOf" srcId="{F5B6ABD9-8548-4D8B-884C-24051B5AC279}" destId="{536A3A13-E6D9-402A-B780-C64DEE115D48}" srcOrd="0" destOrd="0" presId="urn:microsoft.com/office/officeart/2005/8/layout/hierarchy1"/>
    <dgm:cxn modelId="{12516C35-8534-476F-812A-9F104D3E3E64}" type="presParOf" srcId="{536A3A13-E6D9-402A-B780-C64DEE115D48}" destId="{C57350F2-2275-4819-8BDF-03231F829DC9}" srcOrd="0" destOrd="0" presId="urn:microsoft.com/office/officeart/2005/8/layout/hierarchy1"/>
    <dgm:cxn modelId="{A1DE2DDE-909F-4A36-A1C0-3FBBA7F6199A}" type="presParOf" srcId="{536A3A13-E6D9-402A-B780-C64DEE115D48}" destId="{114FE7E5-E46A-49BD-BBEF-540E00EFBE4F}" srcOrd="1" destOrd="0" presId="urn:microsoft.com/office/officeart/2005/8/layout/hierarchy1"/>
    <dgm:cxn modelId="{C60C1DF8-FDC4-43E9-ABAC-EA6C083FE4C8}" type="presParOf" srcId="{F5B6ABD9-8548-4D8B-884C-24051B5AC279}" destId="{2E9E329F-034A-4485-B76F-FE46904F5959}" srcOrd="1" destOrd="0" presId="urn:microsoft.com/office/officeart/2005/8/layout/hierarchy1"/>
    <dgm:cxn modelId="{279B6225-5041-4F60-BD75-17EE937A6C84}" type="presParOf" srcId="{2E9E329F-034A-4485-B76F-FE46904F5959}" destId="{2231B82F-41F9-40AE-B2C9-F85E06037BC3}" srcOrd="0" destOrd="0" presId="urn:microsoft.com/office/officeart/2005/8/layout/hierarchy1"/>
    <dgm:cxn modelId="{8DE45F76-02DB-43F9-939C-E8EB508D0ECD}" type="presParOf" srcId="{2E9E329F-034A-4485-B76F-FE46904F5959}" destId="{153F58F8-02F6-4595-B65D-875C68C825B2}" srcOrd="1" destOrd="0" presId="urn:microsoft.com/office/officeart/2005/8/layout/hierarchy1"/>
    <dgm:cxn modelId="{C4D504B9-63C2-4F1F-BD51-8BCB49F60691}" type="presParOf" srcId="{153F58F8-02F6-4595-B65D-875C68C825B2}" destId="{65DAF149-AB3E-4EA7-AD12-59E98456DF7F}" srcOrd="0" destOrd="0" presId="urn:microsoft.com/office/officeart/2005/8/layout/hierarchy1"/>
    <dgm:cxn modelId="{B68A9E97-DD4F-46C3-A09F-9A3CD9F37E4E}" type="presParOf" srcId="{65DAF149-AB3E-4EA7-AD12-59E98456DF7F}" destId="{65D72790-B3FD-4506-8B0C-58166C909378}" srcOrd="0" destOrd="0" presId="urn:microsoft.com/office/officeart/2005/8/layout/hierarchy1"/>
    <dgm:cxn modelId="{B90FF805-1BDD-45F5-8066-1E48AAC6C3AE}" type="presParOf" srcId="{65DAF149-AB3E-4EA7-AD12-59E98456DF7F}" destId="{595527DF-5A5F-4BA6-BF38-6221C23F3B2C}" srcOrd="1" destOrd="0" presId="urn:microsoft.com/office/officeart/2005/8/layout/hierarchy1"/>
    <dgm:cxn modelId="{2D5D04C1-0395-4BDE-BA6F-4AC38EC77B3E}" type="presParOf" srcId="{153F58F8-02F6-4595-B65D-875C68C825B2}" destId="{FFDDC9E1-156C-4217-A41D-32D7D569C4D9}" srcOrd="1" destOrd="0" presId="urn:microsoft.com/office/officeart/2005/8/layout/hierarchy1"/>
    <dgm:cxn modelId="{10906D3F-AD7C-4E26-A56A-C738C2A8B586}" type="presParOf" srcId="{9105A3A3-19EE-41F2-8990-9AF031AC4EA0}" destId="{856E094C-417C-4458-9072-D9CB60840BFE}" srcOrd="4" destOrd="0" presId="urn:microsoft.com/office/officeart/2005/8/layout/hierarchy1"/>
    <dgm:cxn modelId="{7B8E34CF-2731-4E05-B9C7-A3E1C334B46B}" type="presParOf" srcId="{9105A3A3-19EE-41F2-8990-9AF031AC4EA0}" destId="{FBBB78FA-4737-4ACC-ACF6-78505811EA08}" srcOrd="5" destOrd="0" presId="urn:microsoft.com/office/officeart/2005/8/layout/hierarchy1"/>
    <dgm:cxn modelId="{7A924E18-3342-493C-BB6D-98EB81C934BC}" type="presParOf" srcId="{FBBB78FA-4737-4ACC-ACF6-78505811EA08}" destId="{0B31CF62-BB34-402A-A532-62A6047C9F6A}" srcOrd="0" destOrd="0" presId="urn:microsoft.com/office/officeart/2005/8/layout/hierarchy1"/>
    <dgm:cxn modelId="{F24A1149-E21F-4515-B7B6-5D88E298C19E}" type="presParOf" srcId="{0B31CF62-BB34-402A-A532-62A6047C9F6A}" destId="{975DB49E-708A-4EC4-BD1D-82EFD5BA075B}" srcOrd="0" destOrd="0" presId="urn:microsoft.com/office/officeart/2005/8/layout/hierarchy1"/>
    <dgm:cxn modelId="{23EB9D1F-2055-4E82-89CD-FF806E2B2E8E}" type="presParOf" srcId="{0B31CF62-BB34-402A-A532-62A6047C9F6A}" destId="{625355E6-4EC8-471F-ADF7-9BA40AFF20B7}" srcOrd="1" destOrd="0" presId="urn:microsoft.com/office/officeart/2005/8/layout/hierarchy1"/>
    <dgm:cxn modelId="{1AAF6ADD-FD19-4E18-9AA7-04B2A572CB10}" type="presParOf" srcId="{FBBB78FA-4737-4ACC-ACF6-78505811EA08}" destId="{74D950D8-9875-40C7-AB6A-24D6F319E0D0}" srcOrd="1" destOrd="0" presId="urn:microsoft.com/office/officeart/2005/8/layout/hierarchy1"/>
    <dgm:cxn modelId="{2CE97C1B-9ECE-4FD8-A9BD-78964E72C167}" type="presParOf" srcId="{74D950D8-9875-40C7-AB6A-24D6F319E0D0}" destId="{881CC895-BF21-4BDF-BBAF-BE631E49BEDE}" srcOrd="0" destOrd="0" presId="urn:microsoft.com/office/officeart/2005/8/layout/hierarchy1"/>
    <dgm:cxn modelId="{8C631FBD-8E39-4DAE-BDB6-A3687B87C663}" type="presParOf" srcId="{74D950D8-9875-40C7-AB6A-24D6F319E0D0}" destId="{825833A7-6134-4645-89DE-DA9455F56EED}" srcOrd="1" destOrd="0" presId="urn:microsoft.com/office/officeart/2005/8/layout/hierarchy1"/>
    <dgm:cxn modelId="{BA789AF7-AF2D-4AFF-AD6D-AF528A90CA42}" type="presParOf" srcId="{825833A7-6134-4645-89DE-DA9455F56EED}" destId="{15FF64D9-2E02-4B6D-A687-B16465779888}" srcOrd="0" destOrd="0" presId="urn:microsoft.com/office/officeart/2005/8/layout/hierarchy1"/>
    <dgm:cxn modelId="{507F54DC-0BDC-4921-A036-B46C01049752}" type="presParOf" srcId="{15FF64D9-2E02-4B6D-A687-B16465779888}" destId="{42B1263B-EB15-4498-A540-5A33D72886D5}" srcOrd="0" destOrd="0" presId="urn:microsoft.com/office/officeart/2005/8/layout/hierarchy1"/>
    <dgm:cxn modelId="{713EB79E-8E70-43EC-AF8C-7EB21C582818}" type="presParOf" srcId="{15FF64D9-2E02-4B6D-A687-B16465779888}" destId="{19813F98-0C2E-4203-9A14-FB8035E64FC0}" srcOrd="1" destOrd="0" presId="urn:microsoft.com/office/officeart/2005/8/layout/hierarchy1"/>
    <dgm:cxn modelId="{B29644FC-3572-4D6B-935F-EFAB60DDAA9B}" type="presParOf" srcId="{825833A7-6134-4645-89DE-DA9455F56EED}" destId="{CDE68312-D84A-4FE9-BE94-F847463A99E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5217654-DC23-456A-9428-5EF71C5B921A}" type="doc">
      <dgm:prSet loTypeId="urn:microsoft.com/office/officeart/2005/8/layout/radial5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D086BD5F-4C4C-4CF3-8BAF-E43B01555077}">
      <dgm:prSet phldrT="[Text]" custT="1"/>
      <dgm:spPr/>
      <dgm:t>
        <a:bodyPr/>
        <a:lstStyle/>
        <a:p>
          <a:r>
            <a:rPr lang="cs-CZ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těžký</a:t>
          </a:r>
        </a:p>
      </dgm:t>
    </dgm:pt>
    <dgm:pt modelId="{8C3EFB42-2BB3-483C-91C5-F4708FF378E0}" type="parTrans" cxnId="{374B93C6-8F02-412E-9808-EAC59874FC9E}">
      <dgm:prSet/>
      <dgm:spPr/>
      <dgm:t>
        <a:bodyPr/>
        <a:lstStyle/>
        <a:p>
          <a:endParaRPr lang="cs-CZ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A3681C6-728A-41BB-B0CB-C5AE621CCFDB}" type="sibTrans" cxnId="{374B93C6-8F02-412E-9808-EAC59874FC9E}">
      <dgm:prSet/>
      <dgm:spPr/>
      <dgm:t>
        <a:bodyPr/>
        <a:lstStyle/>
        <a:p>
          <a:endParaRPr lang="cs-CZ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04C4905-AAF5-4575-9B76-CBFB3CCED0F0}">
      <dgm:prSet phldrT="[Text]" custT="1"/>
      <dgm:spPr/>
      <dgm:t>
        <a:bodyPr/>
        <a:lstStyle/>
        <a:p>
          <a:r>
            <a:rPr lang="cs-CZ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hutnický</a:t>
          </a:r>
        </a:p>
      </dgm:t>
    </dgm:pt>
    <dgm:pt modelId="{902AC0E5-7F71-44A3-842A-2B0953C878B2}" type="parTrans" cxnId="{43482143-D170-4884-AC45-ED836A7F73C6}">
      <dgm:prSet custT="1"/>
      <dgm:spPr/>
      <dgm:t>
        <a:bodyPr/>
        <a:lstStyle/>
        <a:p>
          <a:endParaRPr lang="cs-CZ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015EDF1-E48B-42F1-86C9-E7F8BC4E2196}" type="sibTrans" cxnId="{43482143-D170-4884-AC45-ED836A7F73C6}">
      <dgm:prSet/>
      <dgm:spPr/>
      <dgm:t>
        <a:bodyPr/>
        <a:lstStyle/>
        <a:p>
          <a:endParaRPr lang="cs-CZ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6E6E63E-D098-4B0A-94A6-BF6421FF4956}">
      <dgm:prSet phldrT="[Text]" custT="1"/>
      <dgm:spPr/>
      <dgm:t>
        <a:bodyPr/>
        <a:lstStyle/>
        <a:p>
          <a:r>
            <a:rPr lang="cs-CZ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strojírenský</a:t>
          </a:r>
        </a:p>
      </dgm:t>
    </dgm:pt>
    <dgm:pt modelId="{B842D917-1B68-44B3-A208-BF1FAA5A2403}" type="parTrans" cxnId="{2F8F3B91-EFD1-48C9-8EBE-262C452F83CF}">
      <dgm:prSet custT="1"/>
      <dgm:spPr/>
      <dgm:t>
        <a:bodyPr/>
        <a:lstStyle/>
        <a:p>
          <a:endParaRPr lang="cs-CZ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FB335CF-E4E7-473A-8E21-F44AD8D5D201}" type="sibTrans" cxnId="{2F8F3B91-EFD1-48C9-8EBE-262C452F83CF}">
      <dgm:prSet/>
      <dgm:spPr/>
      <dgm:t>
        <a:bodyPr/>
        <a:lstStyle/>
        <a:p>
          <a:endParaRPr lang="cs-CZ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1FD7F01-09BD-4749-AF57-5C608999453B}">
      <dgm:prSet phldrT="[Text]" custT="1"/>
      <dgm:spPr/>
      <dgm:t>
        <a:bodyPr/>
        <a:lstStyle/>
        <a:p>
          <a:r>
            <a:rPr lang="cs-CZ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chemický</a:t>
          </a:r>
        </a:p>
      </dgm:t>
    </dgm:pt>
    <dgm:pt modelId="{783E4383-D851-4641-80B2-54A45923E0D5}" type="parTrans" cxnId="{DD7D09FB-F9B9-4D0C-AD17-2F83F882C515}">
      <dgm:prSet custT="1"/>
      <dgm:spPr/>
      <dgm:t>
        <a:bodyPr/>
        <a:lstStyle/>
        <a:p>
          <a:endParaRPr lang="cs-CZ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DA8183C-DB05-434F-84CE-920BFBA2C9BD}" type="sibTrans" cxnId="{DD7D09FB-F9B9-4D0C-AD17-2F83F882C515}">
      <dgm:prSet/>
      <dgm:spPr/>
      <dgm:t>
        <a:bodyPr/>
        <a:lstStyle/>
        <a:p>
          <a:endParaRPr lang="cs-CZ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F5C1621-BF7A-43F3-BF20-3CB60A159783}">
      <dgm:prSet phldrT="[Text]" custT="1"/>
      <dgm:spPr/>
      <dgm:t>
        <a:bodyPr/>
        <a:lstStyle/>
        <a:p>
          <a:r>
            <a:rPr lang="cs-CZ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těžba</a:t>
          </a:r>
        </a:p>
      </dgm:t>
    </dgm:pt>
    <dgm:pt modelId="{5F6AF8B6-1A8B-4C86-A5C0-58EE9872EFDE}" type="parTrans" cxnId="{4232AD57-ABB9-474A-AD7B-6C3C7834FA07}">
      <dgm:prSet custT="1"/>
      <dgm:spPr/>
      <dgm:t>
        <a:bodyPr/>
        <a:lstStyle/>
        <a:p>
          <a:endParaRPr lang="cs-CZ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338CE62-313E-4220-8DC9-6533C8B76118}" type="sibTrans" cxnId="{4232AD57-ABB9-474A-AD7B-6C3C7834FA07}">
      <dgm:prSet/>
      <dgm:spPr/>
      <dgm:t>
        <a:bodyPr/>
        <a:lstStyle/>
        <a:p>
          <a:endParaRPr lang="cs-CZ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6D86653-571B-441C-AC7E-491449B8C2B2}">
      <dgm:prSet custT="1"/>
      <dgm:spPr/>
      <dgm:t>
        <a:bodyPr/>
        <a:lstStyle/>
        <a:p>
          <a:r>
            <a:rPr lang="cs-CZ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energetika</a:t>
          </a:r>
        </a:p>
      </dgm:t>
    </dgm:pt>
    <dgm:pt modelId="{76EA38D7-49BD-4BC7-8721-616609D0B7B1}" type="parTrans" cxnId="{965657B6-95B0-4DE4-AFC9-FCDFA61DD320}">
      <dgm:prSet custT="1"/>
      <dgm:spPr/>
      <dgm:t>
        <a:bodyPr/>
        <a:lstStyle/>
        <a:p>
          <a:endParaRPr lang="cs-CZ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7886E88-6A96-4FEA-947A-7CA24285D789}" type="sibTrans" cxnId="{965657B6-95B0-4DE4-AFC9-FCDFA61DD320}">
      <dgm:prSet/>
      <dgm:spPr/>
      <dgm:t>
        <a:bodyPr/>
        <a:lstStyle/>
        <a:p>
          <a:endParaRPr lang="cs-CZ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D77F97F-3B65-4ABB-845D-3A108B4313AD}" type="pres">
      <dgm:prSet presAssocID="{A5217654-DC23-456A-9428-5EF71C5B921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9EE1C93-8713-4F80-9F87-30B2866D8F27}" type="pres">
      <dgm:prSet presAssocID="{D086BD5F-4C4C-4CF3-8BAF-E43B01555077}" presName="centerShape" presStyleLbl="node0" presStyleIdx="0" presStyleCnt="1" custScaleX="169271"/>
      <dgm:spPr/>
    </dgm:pt>
    <dgm:pt modelId="{33384DC0-7B7B-45CE-84BE-E102C9993318}" type="pres">
      <dgm:prSet presAssocID="{902AC0E5-7F71-44A3-842A-2B0953C878B2}" presName="parTrans" presStyleLbl="sibTrans2D1" presStyleIdx="0" presStyleCnt="5"/>
      <dgm:spPr/>
    </dgm:pt>
    <dgm:pt modelId="{2461AEC4-33DE-4E46-B6A6-F471D7C056FE}" type="pres">
      <dgm:prSet presAssocID="{902AC0E5-7F71-44A3-842A-2B0953C878B2}" presName="connectorText" presStyleLbl="sibTrans2D1" presStyleIdx="0" presStyleCnt="5"/>
      <dgm:spPr/>
    </dgm:pt>
    <dgm:pt modelId="{F511FEAA-093F-460C-93DB-3CB8A0680A94}" type="pres">
      <dgm:prSet presAssocID="{204C4905-AAF5-4575-9B76-CBFB3CCED0F0}" presName="node" presStyleLbl="node1" presStyleIdx="0" presStyleCnt="5" custScaleX="164121" custScaleY="152470" custRadScaleRad="115160" custRadScaleInc="-3388">
        <dgm:presLayoutVars>
          <dgm:bulletEnabled val="1"/>
        </dgm:presLayoutVars>
      </dgm:prSet>
      <dgm:spPr/>
    </dgm:pt>
    <dgm:pt modelId="{95B9BD35-4DCC-4F4C-8397-91CFA60B4694}" type="pres">
      <dgm:prSet presAssocID="{B842D917-1B68-44B3-A208-BF1FAA5A2403}" presName="parTrans" presStyleLbl="sibTrans2D1" presStyleIdx="1" presStyleCnt="5"/>
      <dgm:spPr/>
    </dgm:pt>
    <dgm:pt modelId="{3DD27F8E-2574-4C4F-A0AE-DD69FF08AE48}" type="pres">
      <dgm:prSet presAssocID="{B842D917-1B68-44B3-A208-BF1FAA5A2403}" presName="connectorText" presStyleLbl="sibTrans2D1" presStyleIdx="1" presStyleCnt="5"/>
      <dgm:spPr/>
    </dgm:pt>
    <dgm:pt modelId="{82020BC0-20B3-4F90-AC03-470FA750133E}" type="pres">
      <dgm:prSet presAssocID="{66E6E63E-D098-4B0A-94A6-BF6421FF4956}" presName="node" presStyleLbl="node1" presStyleIdx="1" presStyleCnt="5" custScaleX="164121" custScaleY="152470" custRadScaleRad="143749" custRadScaleInc="-13894">
        <dgm:presLayoutVars>
          <dgm:bulletEnabled val="1"/>
        </dgm:presLayoutVars>
      </dgm:prSet>
      <dgm:spPr/>
    </dgm:pt>
    <dgm:pt modelId="{208C62C7-41B7-412C-8A05-93AA1FA66447}" type="pres">
      <dgm:prSet presAssocID="{783E4383-D851-4641-80B2-54A45923E0D5}" presName="parTrans" presStyleLbl="sibTrans2D1" presStyleIdx="2" presStyleCnt="5"/>
      <dgm:spPr/>
    </dgm:pt>
    <dgm:pt modelId="{B7C01335-E664-4C52-AB28-B616F67616BD}" type="pres">
      <dgm:prSet presAssocID="{783E4383-D851-4641-80B2-54A45923E0D5}" presName="connectorText" presStyleLbl="sibTrans2D1" presStyleIdx="2" presStyleCnt="5"/>
      <dgm:spPr/>
    </dgm:pt>
    <dgm:pt modelId="{14723722-24EF-4178-8ACF-5335B478CF56}" type="pres">
      <dgm:prSet presAssocID="{31FD7F01-09BD-4749-AF57-5C608999453B}" presName="node" presStyleLbl="node1" presStyleIdx="2" presStyleCnt="5" custScaleX="164121" custScaleY="152470" custRadScaleRad="135377" custRadScaleInc="-42993">
        <dgm:presLayoutVars>
          <dgm:bulletEnabled val="1"/>
        </dgm:presLayoutVars>
      </dgm:prSet>
      <dgm:spPr/>
    </dgm:pt>
    <dgm:pt modelId="{DAE38EA4-15AF-4828-A4E4-235E467AE0B3}" type="pres">
      <dgm:prSet presAssocID="{5F6AF8B6-1A8B-4C86-A5C0-58EE9872EFDE}" presName="parTrans" presStyleLbl="sibTrans2D1" presStyleIdx="3" presStyleCnt="5"/>
      <dgm:spPr/>
    </dgm:pt>
    <dgm:pt modelId="{BD49CC13-013D-4E02-ADE1-53BA98B9D36C}" type="pres">
      <dgm:prSet presAssocID="{5F6AF8B6-1A8B-4C86-A5C0-58EE9872EFDE}" presName="connectorText" presStyleLbl="sibTrans2D1" presStyleIdx="3" presStyleCnt="5"/>
      <dgm:spPr/>
    </dgm:pt>
    <dgm:pt modelId="{3B4014B2-9DC1-4D34-B921-90D831FB172E}" type="pres">
      <dgm:prSet presAssocID="{1F5C1621-BF7A-43F3-BF20-3CB60A159783}" presName="node" presStyleLbl="node1" presStyleIdx="3" presStyleCnt="5" custScaleX="164121" custScaleY="152470" custRadScaleRad="155177" custRadScaleInc="15803">
        <dgm:presLayoutVars>
          <dgm:bulletEnabled val="1"/>
        </dgm:presLayoutVars>
      </dgm:prSet>
      <dgm:spPr/>
    </dgm:pt>
    <dgm:pt modelId="{CC14C7D4-063C-41F7-9257-851BBC06E57D}" type="pres">
      <dgm:prSet presAssocID="{76EA38D7-49BD-4BC7-8721-616609D0B7B1}" presName="parTrans" presStyleLbl="sibTrans2D1" presStyleIdx="4" presStyleCnt="5"/>
      <dgm:spPr/>
    </dgm:pt>
    <dgm:pt modelId="{08F5B97A-7399-46D1-9390-4E4A64A1618F}" type="pres">
      <dgm:prSet presAssocID="{76EA38D7-49BD-4BC7-8721-616609D0B7B1}" presName="connectorText" presStyleLbl="sibTrans2D1" presStyleIdx="4" presStyleCnt="5"/>
      <dgm:spPr/>
    </dgm:pt>
    <dgm:pt modelId="{8BF26E6F-6531-4C42-8347-99CF813F63DD}" type="pres">
      <dgm:prSet presAssocID="{46D86653-571B-441C-AC7E-491449B8C2B2}" presName="node" presStyleLbl="node1" presStyleIdx="4" presStyleCnt="5" custScaleX="164121" custScaleY="152470" custRadScaleRad="170360" custRadScaleInc="-16959">
        <dgm:presLayoutVars>
          <dgm:bulletEnabled val="1"/>
        </dgm:presLayoutVars>
      </dgm:prSet>
      <dgm:spPr/>
    </dgm:pt>
  </dgm:ptLst>
  <dgm:cxnLst>
    <dgm:cxn modelId="{7EB8B511-301B-4CF8-8F45-175B39087558}" type="presOf" srcId="{783E4383-D851-4641-80B2-54A45923E0D5}" destId="{B7C01335-E664-4C52-AB28-B616F67616BD}" srcOrd="1" destOrd="0" presId="urn:microsoft.com/office/officeart/2005/8/layout/radial5"/>
    <dgm:cxn modelId="{0E10671C-75B8-4DC0-9BE1-4609C13BFC84}" type="presOf" srcId="{204C4905-AAF5-4575-9B76-CBFB3CCED0F0}" destId="{F511FEAA-093F-460C-93DB-3CB8A0680A94}" srcOrd="0" destOrd="0" presId="urn:microsoft.com/office/officeart/2005/8/layout/radial5"/>
    <dgm:cxn modelId="{31B4EC1E-ED8E-4F7C-8A25-A77986F809FA}" type="presOf" srcId="{5F6AF8B6-1A8B-4C86-A5C0-58EE9872EFDE}" destId="{DAE38EA4-15AF-4828-A4E4-235E467AE0B3}" srcOrd="0" destOrd="0" presId="urn:microsoft.com/office/officeart/2005/8/layout/radial5"/>
    <dgm:cxn modelId="{578F2440-79CA-46E7-BD91-DE97615AD226}" type="presOf" srcId="{D086BD5F-4C4C-4CF3-8BAF-E43B01555077}" destId="{69EE1C93-8713-4F80-9F87-30B2866D8F27}" srcOrd="0" destOrd="0" presId="urn:microsoft.com/office/officeart/2005/8/layout/radial5"/>
    <dgm:cxn modelId="{43482143-D170-4884-AC45-ED836A7F73C6}" srcId="{D086BD5F-4C4C-4CF3-8BAF-E43B01555077}" destId="{204C4905-AAF5-4575-9B76-CBFB3CCED0F0}" srcOrd="0" destOrd="0" parTransId="{902AC0E5-7F71-44A3-842A-2B0953C878B2}" sibTransId="{6015EDF1-E48B-42F1-86C9-E7F8BC4E2196}"/>
    <dgm:cxn modelId="{725DB763-4E0B-45B5-A61B-B28D2F2420F0}" type="presOf" srcId="{783E4383-D851-4641-80B2-54A45923E0D5}" destId="{208C62C7-41B7-412C-8A05-93AA1FA66447}" srcOrd="0" destOrd="0" presId="urn:microsoft.com/office/officeart/2005/8/layout/radial5"/>
    <dgm:cxn modelId="{6DE52668-914D-4089-BA31-32701CE71DF8}" type="presOf" srcId="{B842D917-1B68-44B3-A208-BF1FAA5A2403}" destId="{95B9BD35-4DCC-4F4C-8397-91CFA60B4694}" srcOrd="0" destOrd="0" presId="urn:microsoft.com/office/officeart/2005/8/layout/radial5"/>
    <dgm:cxn modelId="{A19CB76A-E395-4E74-A11A-E8DC94D78333}" type="presOf" srcId="{B842D917-1B68-44B3-A208-BF1FAA5A2403}" destId="{3DD27F8E-2574-4C4F-A0AE-DD69FF08AE48}" srcOrd="1" destOrd="0" presId="urn:microsoft.com/office/officeart/2005/8/layout/radial5"/>
    <dgm:cxn modelId="{A6C59D6B-AE20-4642-8DC6-9B6B1A1CF782}" type="presOf" srcId="{5F6AF8B6-1A8B-4C86-A5C0-58EE9872EFDE}" destId="{BD49CC13-013D-4E02-ADE1-53BA98B9D36C}" srcOrd="1" destOrd="0" presId="urn:microsoft.com/office/officeart/2005/8/layout/radial5"/>
    <dgm:cxn modelId="{4232AD57-ABB9-474A-AD7B-6C3C7834FA07}" srcId="{D086BD5F-4C4C-4CF3-8BAF-E43B01555077}" destId="{1F5C1621-BF7A-43F3-BF20-3CB60A159783}" srcOrd="3" destOrd="0" parTransId="{5F6AF8B6-1A8B-4C86-A5C0-58EE9872EFDE}" sibTransId="{3338CE62-313E-4220-8DC9-6533C8B76118}"/>
    <dgm:cxn modelId="{2F8F3B91-EFD1-48C9-8EBE-262C452F83CF}" srcId="{D086BD5F-4C4C-4CF3-8BAF-E43B01555077}" destId="{66E6E63E-D098-4B0A-94A6-BF6421FF4956}" srcOrd="1" destOrd="0" parTransId="{B842D917-1B68-44B3-A208-BF1FAA5A2403}" sibTransId="{8FB335CF-E4E7-473A-8E21-F44AD8D5D201}"/>
    <dgm:cxn modelId="{FF48EA93-D343-4FFC-B234-DA870449DE38}" type="presOf" srcId="{902AC0E5-7F71-44A3-842A-2B0953C878B2}" destId="{33384DC0-7B7B-45CE-84BE-E102C9993318}" srcOrd="0" destOrd="0" presId="urn:microsoft.com/office/officeart/2005/8/layout/radial5"/>
    <dgm:cxn modelId="{ED10E9A4-BF95-4EDE-AE56-CCD7CD793BC4}" type="presOf" srcId="{76EA38D7-49BD-4BC7-8721-616609D0B7B1}" destId="{CC14C7D4-063C-41F7-9257-851BBC06E57D}" srcOrd="0" destOrd="0" presId="urn:microsoft.com/office/officeart/2005/8/layout/radial5"/>
    <dgm:cxn modelId="{965657B6-95B0-4DE4-AFC9-FCDFA61DD320}" srcId="{D086BD5F-4C4C-4CF3-8BAF-E43B01555077}" destId="{46D86653-571B-441C-AC7E-491449B8C2B2}" srcOrd="4" destOrd="0" parTransId="{76EA38D7-49BD-4BC7-8721-616609D0B7B1}" sibTransId="{07886E88-6A96-4FEA-947A-7CA24285D789}"/>
    <dgm:cxn modelId="{F881F2B8-5BD9-4535-89D0-222FDA191D17}" type="presOf" srcId="{A5217654-DC23-456A-9428-5EF71C5B921A}" destId="{9D77F97F-3B65-4ABB-845D-3A108B4313AD}" srcOrd="0" destOrd="0" presId="urn:microsoft.com/office/officeart/2005/8/layout/radial5"/>
    <dgm:cxn modelId="{8DB846BD-48CC-4C75-8E10-6E6030D29EAC}" type="presOf" srcId="{76EA38D7-49BD-4BC7-8721-616609D0B7B1}" destId="{08F5B97A-7399-46D1-9390-4E4A64A1618F}" srcOrd="1" destOrd="0" presId="urn:microsoft.com/office/officeart/2005/8/layout/radial5"/>
    <dgm:cxn modelId="{A759F3BD-4231-4AD2-B1AC-45C8EC949948}" type="presOf" srcId="{66E6E63E-D098-4B0A-94A6-BF6421FF4956}" destId="{82020BC0-20B3-4F90-AC03-470FA750133E}" srcOrd="0" destOrd="0" presId="urn:microsoft.com/office/officeart/2005/8/layout/radial5"/>
    <dgm:cxn modelId="{374B93C6-8F02-412E-9808-EAC59874FC9E}" srcId="{A5217654-DC23-456A-9428-5EF71C5B921A}" destId="{D086BD5F-4C4C-4CF3-8BAF-E43B01555077}" srcOrd="0" destOrd="0" parTransId="{8C3EFB42-2BB3-483C-91C5-F4708FF378E0}" sibTransId="{CA3681C6-728A-41BB-B0CB-C5AE621CCFDB}"/>
    <dgm:cxn modelId="{E2C0C7EE-AC00-4189-819D-8C102C5ADA63}" type="presOf" srcId="{31FD7F01-09BD-4749-AF57-5C608999453B}" destId="{14723722-24EF-4178-8ACF-5335B478CF56}" srcOrd="0" destOrd="0" presId="urn:microsoft.com/office/officeart/2005/8/layout/radial5"/>
    <dgm:cxn modelId="{596606F2-9C65-4AC2-BB9C-8CEF62D58861}" type="presOf" srcId="{1F5C1621-BF7A-43F3-BF20-3CB60A159783}" destId="{3B4014B2-9DC1-4D34-B921-90D831FB172E}" srcOrd="0" destOrd="0" presId="urn:microsoft.com/office/officeart/2005/8/layout/radial5"/>
    <dgm:cxn modelId="{DD7D09FB-F9B9-4D0C-AD17-2F83F882C515}" srcId="{D086BD5F-4C4C-4CF3-8BAF-E43B01555077}" destId="{31FD7F01-09BD-4749-AF57-5C608999453B}" srcOrd="2" destOrd="0" parTransId="{783E4383-D851-4641-80B2-54A45923E0D5}" sibTransId="{3DA8183C-DB05-434F-84CE-920BFBA2C9BD}"/>
    <dgm:cxn modelId="{5DBFB9FD-82F3-49FF-9F63-8AC933ACB11B}" type="presOf" srcId="{46D86653-571B-441C-AC7E-491449B8C2B2}" destId="{8BF26E6F-6531-4C42-8347-99CF813F63DD}" srcOrd="0" destOrd="0" presId="urn:microsoft.com/office/officeart/2005/8/layout/radial5"/>
    <dgm:cxn modelId="{5D77C6FE-11C4-49E0-8F01-07CEC796418A}" type="presOf" srcId="{902AC0E5-7F71-44A3-842A-2B0953C878B2}" destId="{2461AEC4-33DE-4E46-B6A6-F471D7C056FE}" srcOrd="1" destOrd="0" presId="urn:microsoft.com/office/officeart/2005/8/layout/radial5"/>
    <dgm:cxn modelId="{D988DE8C-ADED-46DE-A522-481D5BFE3D2D}" type="presParOf" srcId="{9D77F97F-3B65-4ABB-845D-3A108B4313AD}" destId="{69EE1C93-8713-4F80-9F87-30B2866D8F27}" srcOrd="0" destOrd="0" presId="urn:microsoft.com/office/officeart/2005/8/layout/radial5"/>
    <dgm:cxn modelId="{1A411C2F-A4FC-4E3D-957E-A455792FB270}" type="presParOf" srcId="{9D77F97F-3B65-4ABB-845D-3A108B4313AD}" destId="{33384DC0-7B7B-45CE-84BE-E102C9993318}" srcOrd="1" destOrd="0" presId="urn:microsoft.com/office/officeart/2005/8/layout/radial5"/>
    <dgm:cxn modelId="{A383569F-236D-444B-8FA1-52FC708E75CE}" type="presParOf" srcId="{33384DC0-7B7B-45CE-84BE-E102C9993318}" destId="{2461AEC4-33DE-4E46-B6A6-F471D7C056FE}" srcOrd="0" destOrd="0" presId="urn:microsoft.com/office/officeart/2005/8/layout/radial5"/>
    <dgm:cxn modelId="{51DF0527-00C8-4BE4-BDB0-6FEF37FF368D}" type="presParOf" srcId="{9D77F97F-3B65-4ABB-845D-3A108B4313AD}" destId="{F511FEAA-093F-460C-93DB-3CB8A0680A94}" srcOrd="2" destOrd="0" presId="urn:microsoft.com/office/officeart/2005/8/layout/radial5"/>
    <dgm:cxn modelId="{097E1FA0-C886-4869-BF63-378E0ED8B0F2}" type="presParOf" srcId="{9D77F97F-3B65-4ABB-845D-3A108B4313AD}" destId="{95B9BD35-4DCC-4F4C-8397-91CFA60B4694}" srcOrd="3" destOrd="0" presId="urn:microsoft.com/office/officeart/2005/8/layout/radial5"/>
    <dgm:cxn modelId="{58977FD0-1D0A-4052-BA35-548737417CCD}" type="presParOf" srcId="{95B9BD35-4DCC-4F4C-8397-91CFA60B4694}" destId="{3DD27F8E-2574-4C4F-A0AE-DD69FF08AE48}" srcOrd="0" destOrd="0" presId="urn:microsoft.com/office/officeart/2005/8/layout/radial5"/>
    <dgm:cxn modelId="{6031253F-4921-4C53-9B1A-8C21A7BB9545}" type="presParOf" srcId="{9D77F97F-3B65-4ABB-845D-3A108B4313AD}" destId="{82020BC0-20B3-4F90-AC03-470FA750133E}" srcOrd="4" destOrd="0" presId="urn:microsoft.com/office/officeart/2005/8/layout/radial5"/>
    <dgm:cxn modelId="{D288D8BF-64C9-4F03-BFAE-57F9F6F0358E}" type="presParOf" srcId="{9D77F97F-3B65-4ABB-845D-3A108B4313AD}" destId="{208C62C7-41B7-412C-8A05-93AA1FA66447}" srcOrd="5" destOrd="0" presId="urn:microsoft.com/office/officeart/2005/8/layout/radial5"/>
    <dgm:cxn modelId="{387AA232-DC87-448E-B462-AD9AA52273F2}" type="presParOf" srcId="{208C62C7-41B7-412C-8A05-93AA1FA66447}" destId="{B7C01335-E664-4C52-AB28-B616F67616BD}" srcOrd="0" destOrd="0" presId="urn:microsoft.com/office/officeart/2005/8/layout/radial5"/>
    <dgm:cxn modelId="{532A3D54-5180-4819-9955-D25529BF2D9D}" type="presParOf" srcId="{9D77F97F-3B65-4ABB-845D-3A108B4313AD}" destId="{14723722-24EF-4178-8ACF-5335B478CF56}" srcOrd="6" destOrd="0" presId="urn:microsoft.com/office/officeart/2005/8/layout/radial5"/>
    <dgm:cxn modelId="{B2323CC4-4955-447A-A6AE-6A65159EDB1F}" type="presParOf" srcId="{9D77F97F-3B65-4ABB-845D-3A108B4313AD}" destId="{DAE38EA4-15AF-4828-A4E4-235E467AE0B3}" srcOrd="7" destOrd="0" presId="urn:microsoft.com/office/officeart/2005/8/layout/radial5"/>
    <dgm:cxn modelId="{F55E21EF-FCFB-45EA-95FC-52C4B132365F}" type="presParOf" srcId="{DAE38EA4-15AF-4828-A4E4-235E467AE0B3}" destId="{BD49CC13-013D-4E02-ADE1-53BA98B9D36C}" srcOrd="0" destOrd="0" presId="urn:microsoft.com/office/officeart/2005/8/layout/radial5"/>
    <dgm:cxn modelId="{D08DE243-3578-46AF-82D2-F4105F747D09}" type="presParOf" srcId="{9D77F97F-3B65-4ABB-845D-3A108B4313AD}" destId="{3B4014B2-9DC1-4D34-B921-90D831FB172E}" srcOrd="8" destOrd="0" presId="urn:microsoft.com/office/officeart/2005/8/layout/radial5"/>
    <dgm:cxn modelId="{7A0B59F7-2661-450A-AD56-A9622133E401}" type="presParOf" srcId="{9D77F97F-3B65-4ABB-845D-3A108B4313AD}" destId="{CC14C7D4-063C-41F7-9257-851BBC06E57D}" srcOrd="9" destOrd="0" presId="urn:microsoft.com/office/officeart/2005/8/layout/radial5"/>
    <dgm:cxn modelId="{A5F8F628-3301-41C1-A497-781CC27E3552}" type="presParOf" srcId="{CC14C7D4-063C-41F7-9257-851BBC06E57D}" destId="{08F5B97A-7399-46D1-9390-4E4A64A1618F}" srcOrd="0" destOrd="0" presId="urn:microsoft.com/office/officeart/2005/8/layout/radial5"/>
    <dgm:cxn modelId="{8EC0B960-EA1C-46A9-B400-2070B376A0A8}" type="presParOf" srcId="{9D77F97F-3B65-4ABB-845D-3A108B4313AD}" destId="{8BF26E6F-6531-4C42-8347-99CF813F63DD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5217654-DC23-456A-9428-5EF71C5B921A}" type="doc">
      <dgm:prSet loTypeId="urn:microsoft.com/office/officeart/2005/8/layout/radial5" loCatId="relationship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D086BD5F-4C4C-4CF3-8BAF-E43B01555077}">
      <dgm:prSet phldrT="[Text]" custT="1"/>
      <dgm:spPr/>
      <dgm:t>
        <a:bodyPr/>
        <a:lstStyle/>
        <a:p>
          <a:r>
            <a:rPr lang="cs-CZ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lehký</a:t>
          </a:r>
        </a:p>
      </dgm:t>
    </dgm:pt>
    <dgm:pt modelId="{8C3EFB42-2BB3-483C-91C5-F4708FF378E0}" type="parTrans" cxnId="{374B93C6-8F02-412E-9808-EAC59874FC9E}">
      <dgm:prSet/>
      <dgm:spPr/>
      <dgm:t>
        <a:bodyPr/>
        <a:lstStyle/>
        <a:p>
          <a:endParaRPr lang="cs-CZ"/>
        </a:p>
      </dgm:t>
    </dgm:pt>
    <dgm:pt modelId="{CA3681C6-728A-41BB-B0CB-C5AE621CCFDB}" type="sibTrans" cxnId="{374B93C6-8F02-412E-9808-EAC59874FC9E}">
      <dgm:prSet/>
      <dgm:spPr/>
      <dgm:t>
        <a:bodyPr/>
        <a:lstStyle/>
        <a:p>
          <a:endParaRPr lang="cs-CZ"/>
        </a:p>
      </dgm:t>
    </dgm:pt>
    <dgm:pt modelId="{204C4905-AAF5-4575-9B76-CBFB3CCED0F0}">
      <dgm:prSet phldrT="[Text]" custT="1"/>
      <dgm:spPr/>
      <dgm:t>
        <a:bodyPr/>
        <a:lstStyle/>
        <a:p>
          <a:r>
            <a:rPr lang="cs-CZ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textilní</a:t>
          </a:r>
        </a:p>
      </dgm:t>
    </dgm:pt>
    <dgm:pt modelId="{902AC0E5-7F71-44A3-842A-2B0953C878B2}" type="parTrans" cxnId="{43482143-D170-4884-AC45-ED836A7F73C6}">
      <dgm:prSet/>
      <dgm:spPr/>
      <dgm:t>
        <a:bodyPr/>
        <a:lstStyle/>
        <a:p>
          <a:endParaRPr lang="cs-CZ"/>
        </a:p>
      </dgm:t>
    </dgm:pt>
    <dgm:pt modelId="{6015EDF1-E48B-42F1-86C9-E7F8BC4E2196}" type="sibTrans" cxnId="{43482143-D170-4884-AC45-ED836A7F73C6}">
      <dgm:prSet/>
      <dgm:spPr/>
      <dgm:t>
        <a:bodyPr/>
        <a:lstStyle/>
        <a:p>
          <a:endParaRPr lang="cs-CZ"/>
        </a:p>
      </dgm:t>
    </dgm:pt>
    <dgm:pt modelId="{66E6E63E-D098-4B0A-94A6-BF6421FF4956}">
      <dgm:prSet phldrT="[Text]" custT="1"/>
      <dgm:spPr/>
      <dgm:t>
        <a:bodyPr/>
        <a:lstStyle/>
        <a:p>
          <a:r>
            <a:rPr lang="cs-CZ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oděvní</a:t>
          </a:r>
        </a:p>
      </dgm:t>
    </dgm:pt>
    <dgm:pt modelId="{B842D917-1B68-44B3-A208-BF1FAA5A2403}" type="parTrans" cxnId="{2F8F3B91-EFD1-48C9-8EBE-262C452F83CF}">
      <dgm:prSet/>
      <dgm:spPr/>
      <dgm:t>
        <a:bodyPr/>
        <a:lstStyle/>
        <a:p>
          <a:endParaRPr lang="cs-CZ"/>
        </a:p>
      </dgm:t>
    </dgm:pt>
    <dgm:pt modelId="{8FB335CF-E4E7-473A-8E21-F44AD8D5D201}" type="sibTrans" cxnId="{2F8F3B91-EFD1-48C9-8EBE-262C452F83CF}">
      <dgm:prSet/>
      <dgm:spPr/>
      <dgm:t>
        <a:bodyPr/>
        <a:lstStyle/>
        <a:p>
          <a:endParaRPr lang="cs-CZ"/>
        </a:p>
      </dgm:t>
    </dgm:pt>
    <dgm:pt modelId="{31FD7F01-09BD-4749-AF57-5C608999453B}">
      <dgm:prSet phldrT="[Text]" custT="1"/>
      <dgm:spPr/>
      <dgm:t>
        <a:bodyPr/>
        <a:lstStyle/>
        <a:p>
          <a:r>
            <a:rPr lang="cs-CZ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potravinářský</a:t>
          </a:r>
        </a:p>
      </dgm:t>
    </dgm:pt>
    <dgm:pt modelId="{783E4383-D851-4641-80B2-54A45923E0D5}" type="parTrans" cxnId="{DD7D09FB-F9B9-4D0C-AD17-2F83F882C515}">
      <dgm:prSet/>
      <dgm:spPr/>
      <dgm:t>
        <a:bodyPr/>
        <a:lstStyle/>
        <a:p>
          <a:endParaRPr lang="cs-CZ"/>
        </a:p>
      </dgm:t>
    </dgm:pt>
    <dgm:pt modelId="{3DA8183C-DB05-434F-84CE-920BFBA2C9BD}" type="sibTrans" cxnId="{DD7D09FB-F9B9-4D0C-AD17-2F83F882C515}">
      <dgm:prSet/>
      <dgm:spPr/>
      <dgm:t>
        <a:bodyPr/>
        <a:lstStyle/>
        <a:p>
          <a:endParaRPr lang="cs-CZ"/>
        </a:p>
      </dgm:t>
    </dgm:pt>
    <dgm:pt modelId="{1F5C1621-BF7A-43F3-BF20-3CB60A159783}">
      <dgm:prSet phldrT="[Text]" custT="1"/>
      <dgm:spPr/>
      <dgm:t>
        <a:bodyPr/>
        <a:lstStyle/>
        <a:p>
          <a:r>
            <a:rPr lang="cs-CZ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dřevozpracující</a:t>
          </a:r>
        </a:p>
      </dgm:t>
    </dgm:pt>
    <dgm:pt modelId="{5F6AF8B6-1A8B-4C86-A5C0-58EE9872EFDE}" type="parTrans" cxnId="{4232AD57-ABB9-474A-AD7B-6C3C7834FA07}">
      <dgm:prSet/>
      <dgm:spPr/>
      <dgm:t>
        <a:bodyPr/>
        <a:lstStyle/>
        <a:p>
          <a:endParaRPr lang="cs-CZ"/>
        </a:p>
      </dgm:t>
    </dgm:pt>
    <dgm:pt modelId="{3338CE62-313E-4220-8DC9-6533C8B76118}" type="sibTrans" cxnId="{4232AD57-ABB9-474A-AD7B-6C3C7834FA07}">
      <dgm:prSet/>
      <dgm:spPr/>
      <dgm:t>
        <a:bodyPr/>
        <a:lstStyle/>
        <a:p>
          <a:endParaRPr lang="cs-CZ"/>
        </a:p>
      </dgm:t>
    </dgm:pt>
    <dgm:pt modelId="{A7ACF14F-44FE-4FB1-BAA3-7B08E359729E}">
      <dgm:prSet custT="1"/>
      <dgm:spPr/>
      <dgm:t>
        <a:bodyPr/>
        <a:lstStyle/>
        <a:p>
          <a:r>
            <a:rPr lang="cs-CZ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sklo a keramika</a:t>
          </a:r>
        </a:p>
      </dgm:t>
    </dgm:pt>
    <dgm:pt modelId="{3B2B1D3C-4778-48BC-9F00-FC72FFF1D773}" type="parTrans" cxnId="{81889F18-4309-45BA-B0C1-2517CF65ECE7}">
      <dgm:prSet/>
      <dgm:spPr/>
      <dgm:t>
        <a:bodyPr/>
        <a:lstStyle/>
        <a:p>
          <a:endParaRPr lang="cs-CZ"/>
        </a:p>
      </dgm:t>
    </dgm:pt>
    <dgm:pt modelId="{4161114B-ED1C-44AE-B590-7446F974CF6A}" type="sibTrans" cxnId="{81889F18-4309-45BA-B0C1-2517CF65ECE7}">
      <dgm:prSet/>
      <dgm:spPr/>
      <dgm:t>
        <a:bodyPr/>
        <a:lstStyle/>
        <a:p>
          <a:endParaRPr lang="cs-CZ"/>
        </a:p>
      </dgm:t>
    </dgm:pt>
    <dgm:pt modelId="{DF37B95E-3B05-409F-88EF-FA36A339F90B}">
      <dgm:prSet custT="1"/>
      <dgm:spPr/>
      <dgm:t>
        <a:bodyPr/>
        <a:lstStyle/>
        <a:p>
          <a:r>
            <a:rPr lang="cs-CZ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papírenský  atd.</a:t>
          </a:r>
        </a:p>
      </dgm:t>
    </dgm:pt>
    <dgm:pt modelId="{68F4B2F5-6E0B-45FC-B4F6-B73F27162D02}" type="parTrans" cxnId="{CF47EE62-6E0C-43AD-BEE2-54E130AA67F4}">
      <dgm:prSet/>
      <dgm:spPr/>
      <dgm:t>
        <a:bodyPr/>
        <a:lstStyle/>
        <a:p>
          <a:endParaRPr lang="cs-CZ"/>
        </a:p>
      </dgm:t>
    </dgm:pt>
    <dgm:pt modelId="{8B254A5B-5796-40E1-902A-823503DC1CD9}" type="sibTrans" cxnId="{CF47EE62-6E0C-43AD-BEE2-54E130AA67F4}">
      <dgm:prSet/>
      <dgm:spPr/>
      <dgm:t>
        <a:bodyPr/>
        <a:lstStyle/>
        <a:p>
          <a:endParaRPr lang="cs-CZ"/>
        </a:p>
      </dgm:t>
    </dgm:pt>
    <dgm:pt modelId="{9D77F97F-3B65-4ABB-845D-3A108B4313AD}" type="pres">
      <dgm:prSet presAssocID="{A5217654-DC23-456A-9428-5EF71C5B921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9EE1C93-8713-4F80-9F87-30B2866D8F27}" type="pres">
      <dgm:prSet presAssocID="{D086BD5F-4C4C-4CF3-8BAF-E43B01555077}" presName="centerShape" presStyleLbl="node0" presStyleIdx="0" presStyleCnt="1" custScaleX="180213"/>
      <dgm:spPr/>
    </dgm:pt>
    <dgm:pt modelId="{33384DC0-7B7B-45CE-84BE-E102C9993318}" type="pres">
      <dgm:prSet presAssocID="{902AC0E5-7F71-44A3-842A-2B0953C878B2}" presName="parTrans" presStyleLbl="sibTrans2D1" presStyleIdx="0" presStyleCnt="6"/>
      <dgm:spPr/>
    </dgm:pt>
    <dgm:pt modelId="{2461AEC4-33DE-4E46-B6A6-F471D7C056FE}" type="pres">
      <dgm:prSet presAssocID="{902AC0E5-7F71-44A3-842A-2B0953C878B2}" presName="connectorText" presStyleLbl="sibTrans2D1" presStyleIdx="0" presStyleCnt="6"/>
      <dgm:spPr/>
    </dgm:pt>
    <dgm:pt modelId="{F511FEAA-093F-460C-93DB-3CB8A0680A94}" type="pres">
      <dgm:prSet presAssocID="{204C4905-AAF5-4575-9B76-CBFB3CCED0F0}" presName="node" presStyleLbl="node1" presStyleIdx="0" presStyleCnt="6" custScaleX="192908" custScaleY="163803">
        <dgm:presLayoutVars>
          <dgm:bulletEnabled val="1"/>
        </dgm:presLayoutVars>
      </dgm:prSet>
      <dgm:spPr/>
    </dgm:pt>
    <dgm:pt modelId="{95B9BD35-4DCC-4F4C-8397-91CFA60B4694}" type="pres">
      <dgm:prSet presAssocID="{B842D917-1B68-44B3-A208-BF1FAA5A2403}" presName="parTrans" presStyleLbl="sibTrans2D1" presStyleIdx="1" presStyleCnt="6"/>
      <dgm:spPr/>
    </dgm:pt>
    <dgm:pt modelId="{3DD27F8E-2574-4C4F-A0AE-DD69FF08AE48}" type="pres">
      <dgm:prSet presAssocID="{B842D917-1B68-44B3-A208-BF1FAA5A2403}" presName="connectorText" presStyleLbl="sibTrans2D1" presStyleIdx="1" presStyleCnt="6"/>
      <dgm:spPr/>
    </dgm:pt>
    <dgm:pt modelId="{82020BC0-20B3-4F90-AC03-470FA750133E}" type="pres">
      <dgm:prSet presAssocID="{66E6E63E-D098-4B0A-94A6-BF6421FF4956}" presName="node" presStyleLbl="node1" presStyleIdx="1" presStyleCnt="6" custScaleX="192908" custScaleY="163803" custRadScaleRad="165484" custRadScaleInc="25953">
        <dgm:presLayoutVars>
          <dgm:bulletEnabled val="1"/>
        </dgm:presLayoutVars>
      </dgm:prSet>
      <dgm:spPr/>
    </dgm:pt>
    <dgm:pt modelId="{208C62C7-41B7-412C-8A05-93AA1FA66447}" type="pres">
      <dgm:prSet presAssocID="{783E4383-D851-4641-80B2-54A45923E0D5}" presName="parTrans" presStyleLbl="sibTrans2D1" presStyleIdx="2" presStyleCnt="6"/>
      <dgm:spPr/>
    </dgm:pt>
    <dgm:pt modelId="{B7C01335-E664-4C52-AB28-B616F67616BD}" type="pres">
      <dgm:prSet presAssocID="{783E4383-D851-4641-80B2-54A45923E0D5}" presName="connectorText" presStyleLbl="sibTrans2D1" presStyleIdx="2" presStyleCnt="6"/>
      <dgm:spPr/>
    </dgm:pt>
    <dgm:pt modelId="{14723722-24EF-4178-8ACF-5335B478CF56}" type="pres">
      <dgm:prSet presAssocID="{31FD7F01-09BD-4749-AF57-5C608999453B}" presName="node" presStyleLbl="node1" presStyleIdx="2" presStyleCnt="6" custScaleX="192908" custScaleY="163803" custRadScaleRad="179134" custRadScaleInc="4047">
        <dgm:presLayoutVars>
          <dgm:bulletEnabled val="1"/>
        </dgm:presLayoutVars>
      </dgm:prSet>
      <dgm:spPr/>
    </dgm:pt>
    <dgm:pt modelId="{DAE38EA4-15AF-4828-A4E4-235E467AE0B3}" type="pres">
      <dgm:prSet presAssocID="{5F6AF8B6-1A8B-4C86-A5C0-58EE9872EFDE}" presName="parTrans" presStyleLbl="sibTrans2D1" presStyleIdx="3" presStyleCnt="6"/>
      <dgm:spPr/>
    </dgm:pt>
    <dgm:pt modelId="{BD49CC13-013D-4E02-ADE1-53BA98B9D36C}" type="pres">
      <dgm:prSet presAssocID="{5F6AF8B6-1A8B-4C86-A5C0-58EE9872EFDE}" presName="connectorText" presStyleLbl="sibTrans2D1" presStyleIdx="3" presStyleCnt="6"/>
      <dgm:spPr/>
    </dgm:pt>
    <dgm:pt modelId="{3B4014B2-9DC1-4D34-B921-90D831FB172E}" type="pres">
      <dgm:prSet presAssocID="{1F5C1621-BF7A-43F3-BF20-3CB60A159783}" presName="node" presStyleLbl="node1" presStyleIdx="3" presStyleCnt="6" custScaleX="248429" custScaleY="116975">
        <dgm:presLayoutVars>
          <dgm:bulletEnabled val="1"/>
        </dgm:presLayoutVars>
      </dgm:prSet>
      <dgm:spPr/>
    </dgm:pt>
    <dgm:pt modelId="{C5803CC3-103F-43A6-92B7-159A3E1DFE24}" type="pres">
      <dgm:prSet presAssocID="{3B2B1D3C-4778-48BC-9F00-FC72FFF1D773}" presName="parTrans" presStyleLbl="sibTrans2D1" presStyleIdx="4" presStyleCnt="6"/>
      <dgm:spPr/>
    </dgm:pt>
    <dgm:pt modelId="{1A9C061C-ADF6-4862-86F9-F63FEA031FE2}" type="pres">
      <dgm:prSet presAssocID="{3B2B1D3C-4778-48BC-9F00-FC72FFF1D773}" presName="connectorText" presStyleLbl="sibTrans2D1" presStyleIdx="4" presStyleCnt="6"/>
      <dgm:spPr/>
    </dgm:pt>
    <dgm:pt modelId="{93FCD982-D092-4E06-AD59-D21871C24055}" type="pres">
      <dgm:prSet presAssocID="{A7ACF14F-44FE-4FB1-BAA3-7B08E359729E}" presName="node" presStyleLbl="node1" presStyleIdx="4" presStyleCnt="6" custScaleX="141034" custScaleY="145718" custRadScaleRad="165739" custRadScaleInc="25238">
        <dgm:presLayoutVars>
          <dgm:bulletEnabled val="1"/>
        </dgm:presLayoutVars>
      </dgm:prSet>
      <dgm:spPr/>
    </dgm:pt>
    <dgm:pt modelId="{A5629BEE-89C1-470A-9065-DC1875A8722C}" type="pres">
      <dgm:prSet presAssocID="{68F4B2F5-6E0B-45FC-B4F6-B73F27162D02}" presName="parTrans" presStyleLbl="sibTrans2D1" presStyleIdx="5" presStyleCnt="6"/>
      <dgm:spPr/>
    </dgm:pt>
    <dgm:pt modelId="{08CB9563-445E-4776-9FA7-7CE8D26E42AA}" type="pres">
      <dgm:prSet presAssocID="{68F4B2F5-6E0B-45FC-B4F6-B73F27162D02}" presName="connectorText" presStyleLbl="sibTrans2D1" presStyleIdx="5" presStyleCnt="6"/>
      <dgm:spPr/>
    </dgm:pt>
    <dgm:pt modelId="{B2869F22-1359-40E3-B72B-51D54FECEB97}" type="pres">
      <dgm:prSet presAssocID="{DF37B95E-3B05-409F-88EF-FA36A339F90B}" presName="node" presStyleLbl="node1" presStyleIdx="5" presStyleCnt="6" custScaleX="173294" custScaleY="113655" custRadScaleRad="171628" custRadScaleInc="-10690">
        <dgm:presLayoutVars>
          <dgm:bulletEnabled val="1"/>
        </dgm:presLayoutVars>
      </dgm:prSet>
      <dgm:spPr/>
    </dgm:pt>
  </dgm:ptLst>
  <dgm:cxnLst>
    <dgm:cxn modelId="{7B0D8F00-BCC1-4FA1-9B19-4E1614817173}" type="presOf" srcId="{68F4B2F5-6E0B-45FC-B4F6-B73F27162D02}" destId="{A5629BEE-89C1-470A-9065-DC1875A8722C}" srcOrd="0" destOrd="0" presId="urn:microsoft.com/office/officeart/2005/8/layout/radial5"/>
    <dgm:cxn modelId="{06BD630F-8DBB-4348-841E-FF395E943B03}" type="presOf" srcId="{DF37B95E-3B05-409F-88EF-FA36A339F90B}" destId="{B2869F22-1359-40E3-B72B-51D54FECEB97}" srcOrd="0" destOrd="0" presId="urn:microsoft.com/office/officeart/2005/8/layout/radial5"/>
    <dgm:cxn modelId="{81889F18-4309-45BA-B0C1-2517CF65ECE7}" srcId="{D086BD5F-4C4C-4CF3-8BAF-E43B01555077}" destId="{A7ACF14F-44FE-4FB1-BAA3-7B08E359729E}" srcOrd="4" destOrd="0" parTransId="{3B2B1D3C-4778-48BC-9F00-FC72FFF1D773}" sibTransId="{4161114B-ED1C-44AE-B590-7446F974CF6A}"/>
    <dgm:cxn modelId="{2903DA1E-9011-4A2A-BC9A-F0B3911C3645}" type="presOf" srcId="{3B2B1D3C-4778-48BC-9F00-FC72FFF1D773}" destId="{C5803CC3-103F-43A6-92B7-159A3E1DFE24}" srcOrd="0" destOrd="0" presId="urn:microsoft.com/office/officeart/2005/8/layout/radial5"/>
    <dgm:cxn modelId="{F3938238-0AFB-4E11-A8B2-A928C8E0A5ED}" type="presOf" srcId="{5F6AF8B6-1A8B-4C86-A5C0-58EE9872EFDE}" destId="{BD49CC13-013D-4E02-ADE1-53BA98B9D36C}" srcOrd="1" destOrd="0" presId="urn:microsoft.com/office/officeart/2005/8/layout/radial5"/>
    <dgm:cxn modelId="{2768FB38-D188-48F8-8CF6-1DA10C296D39}" type="presOf" srcId="{5F6AF8B6-1A8B-4C86-A5C0-58EE9872EFDE}" destId="{DAE38EA4-15AF-4828-A4E4-235E467AE0B3}" srcOrd="0" destOrd="0" presId="urn:microsoft.com/office/officeart/2005/8/layout/radial5"/>
    <dgm:cxn modelId="{EFD7503A-4EC8-4DA9-881B-7FB0E5DDA6AC}" type="presOf" srcId="{783E4383-D851-4641-80B2-54A45923E0D5}" destId="{208C62C7-41B7-412C-8A05-93AA1FA66447}" srcOrd="0" destOrd="0" presId="urn:microsoft.com/office/officeart/2005/8/layout/radial5"/>
    <dgm:cxn modelId="{CF47EE62-6E0C-43AD-BEE2-54E130AA67F4}" srcId="{D086BD5F-4C4C-4CF3-8BAF-E43B01555077}" destId="{DF37B95E-3B05-409F-88EF-FA36A339F90B}" srcOrd="5" destOrd="0" parTransId="{68F4B2F5-6E0B-45FC-B4F6-B73F27162D02}" sibTransId="{8B254A5B-5796-40E1-902A-823503DC1CD9}"/>
    <dgm:cxn modelId="{43482143-D170-4884-AC45-ED836A7F73C6}" srcId="{D086BD5F-4C4C-4CF3-8BAF-E43B01555077}" destId="{204C4905-AAF5-4575-9B76-CBFB3CCED0F0}" srcOrd="0" destOrd="0" parTransId="{902AC0E5-7F71-44A3-842A-2B0953C878B2}" sibTransId="{6015EDF1-E48B-42F1-86C9-E7F8BC4E2196}"/>
    <dgm:cxn modelId="{E6CB1546-4FE2-4DE8-B3BE-DADA68B9AF00}" type="presOf" srcId="{B842D917-1B68-44B3-A208-BF1FAA5A2403}" destId="{3DD27F8E-2574-4C4F-A0AE-DD69FF08AE48}" srcOrd="1" destOrd="0" presId="urn:microsoft.com/office/officeart/2005/8/layout/radial5"/>
    <dgm:cxn modelId="{BA663369-FE83-47B2-A784-562935B084F6}" type="presOf" srcId="{B842D917-1B68-44B3-A208-BF1FAA5A2403}" destId="{95B9BD35-4DCC-4F4C-8397-91CFA60B4694}" srcOrd="0" destOrd="0" presId="urn:microsoft.com/office/officeart/2005/8/layout/radial5"/>
    <dgm:cxn modelId="{EF2A456B-C23D-4F6D-B1BE-E700C68B5916}" type="presOf" srcId="{1F5C1621-BF7A-43F3-BF20-3CB60A159783}" destId="{3B4014B2-9DC1-4D34-B921-90D831FB172E}" srcOrd="0" destOrd="0" presId="urn:microsoft.com/office/officeart/2005/8/layout/radial5"/>
    <dgm:cxn modelId="{38620970-1A26-46E5-A142-51FBDCE38305}" type="presOf" srcId="{A7ACF14F-44FE-4FB1-BAA3-7B08E359729E}" destId="{93FCD982-D092-4E06-AD59-D21871C24055}" srcOrd="0" destOrd="0" presId="urn:microsoft.com/office/officeart/2005/8/layout/radial5"/>
    <dgm:cxn modelId="{BFED1455-F0A2-48FE-A69A-1555DCAF8253}" type="presOf" srcId="{902AC0E5-7F71-44A3-842A-2B0953C878B2}" destId="{2461AEC4-33DE-4E46-B6A6-F471D7C056FE}" srcOrd="1" destOrd="0" presId="urn:microsoft.com/office/officeart/2005/8/layout/radial5"/>
    <dgm:cxn modelId="{81716355-408D-4F92-9C3C-772878BDAF6B}" type="presOf" srcId="{902AC0E5-7F71-44A3-842A-2B0953C878B2}" destId="{33384DC0-7B7B-45CE-84BE-E102C9993318}" srcOrd="0" destOrd="0" presId="urn:microsoft.com/office/officeart/2005/8/layout/radial5"/>
    <dgm:cxn modelId="{4232AD57-ABB9-474A-AD7B-6C3C7834FA07}" srcId="{D086BD5F-4C4C-4CF3-8BAF-E43B01555077}" destId="{1F5C1621-BF7A-43F3-BF20-3CB60A159783}" srcOrd="3" destOrd="0" parTransId="{5F6AF8B6-1A8B-4C86-A5C0-58EE9872EFDE}" sibTransId="{3338CE62-313E-4220-8DC9-6533C8B76118}"/>
    <dgm:cxn modelId="{28DED05A-3D50-4A31-9BCF-C468FD06F596}" type="presOf" srcId="{D086BD5F-4C4C-4CF3-8BAF-E43B01555077}" destId="{69EE1C93-8713-4F80-9F87-30B2866D8F27}" srcOrd="0" destOrd="0" presId="urn:microsoft.com/office/officeart/2005/8/layout/radial5"/>
    <dgm:cxn modelId="{2F8F3B91-EFD1-48C9-8EBE-262C452F83CF}" srcId="{D086BD5F-4C4C-4CF3-8BAF-E43B01555077}" destId="{66E6E63E-D098-4B0A-94A6-BF6421FF4956}" srcOrd="1" destOrd="0" parTransId="{B842D917-1B68-44B3-A208-BF1FAA5A2403}" sibTransId="{8FB335CF-E4E7-473A-8E21-F44AD8D5D201}"/>
    <dgm:cxn modelId="{09CC02A2-08E8-4AB0-A75B-611740AC9938}" type="presOf" srcId="{3B2B1D3C-4778-48BC-9F00-FC72FFF1D773}" destId="{1A9C061C-ADF6-4862-86F9-F63FEA031FE2}" srcOrd="1" destOrd="0" presId="urn:microsoft.com/office/officeart/2005/8/layout/radial5"/>
    <dgm:cxn modelId="{38F81EBE-0562-4064-AEC1-20123F38D8D8}" type="presOf" srcId="{66E6E63E-D098-4B0A-94A6-BF6421FF4956}" destId="{82020BC0-20B3-4F90-AC03-470FA750133E}" srcOrd="0" destOrd="0" presId="urn:microsoft.com/office/officeart/2005/8/layout/radial5"/>
    <dgm:cxn modelId="{76AE26C4-2451-4CB9-A6BF-29E6F8E15784}" type="presOf" srcId="{783E4383-D851-4641-80B2-54A45923E0D5}" destId="{B7C01335-E664-4C52-AB28-B616F67616BD}" srcOrd="1" destOrd="0" presId="urn:microsoft.com/office/officeart/2005/8/layout/radial5"/>
    <dgm:cxn modelId="{374B93C6-8F02-412E-9808-EAC59874FC9E}" srcId="{A5217654-DC23-456A-9428-5EF71C5B921A}" destId="{D086BD5F-4C4C-4CF3-8BAF-E43B01555077}" srcOrd="0" destOrd="0" parTransId="{8C3EFB42-2BB3-483C-91C5-F4708FF378E0}" sibTransId="{CA3681C6-728A-41BB-B0CB-C5AE621CCFDB}"/>
    <dgm:cxn modelId="{C12E36D0-7F2F-4A3C-B524-830C04C2C4DF}" type="presOf" srcId="{68F4B2F5-6E0B-45FC-B4F6-B73F27162D02}" destId="{08CB9563-445E-4776-9FA7-7CE8D26E42AA}" srcOrd="1" destOrd="0" presId="urn:microsoft.com/office/officeart/2005/8/layout/radial5"/>
    <dgm:cxn modelId="{0645FFFA-2B60-441B-A9A4-F4F99986D518}" type="presOf" srcId="{204C4905-AAF5-4575-9B76-CBFB3CCED0F0}" destId="{F511FEAA-093F-460C-93DB-3CB8A0680A94}" srcOrd="0" destOrd="0" presId="urn:microsoft.com/office/officeart/2005/8/layout/radial5"/>
    <dgm:cxn modelId="{DD7D09FB-F9B9-4D0C-AD17-2F83F882C515}" srcId="{D086BD5F-4C4C-4CF3-8BAF-E43B01555077}" destId="{31FD7F01-09BD-4749-AF57-5C608999453B}" srcOrd="2" destOrd="0" parTransId="{783E4383-D851-4641-80B2-54A45923E0D5}" sibTransId="{3DA8183C-DB05-434F-84CE-920BFBA2C9BD}"/>
    <dgm:cxn modelId="{0EF70BFD-C977-487A-9E66-8B1E05CFB7EC}" type="presOf" srcId="{A5217654-DC23-456A-9428-5EF71C5B921A}" destId="{9D77F97F-3B65-4ABB-845D-3A108B4313AD}" srcOrd="0" destOrd="0" presId="urn:microsoft.com/office/officeart/2005/8/layout/radial5"/>
    <dgm:cxn modelId="{FB5167FD-AACC-47B8-8DCB-2DE7BF672E1F}" type="presOf" srcId="{31FD7F01-09BD-4749-AF57-5C608999453B}" destId="{14723722-24EF-4178-8ACF-5335B478CF56}" srcOrd="0" destOrd="0" presId="urn:microsoft.com/office/officeart/2005/8/layout/radial5"/>
    <dgm:cxn modelId="{7FC7062A-8F65-41F1-93D1-AE532F3F4485}" type="presParOf" srcId="{9D77F97F-3B65-4ABB-845D-3A108B4313AD}" destId="{69EE1C93-8713-4F80-9F87-30B2866D8F27}" srcOrd="0" destOrd="0" presId="urn:microsoft.com/office/officeart/2005/8/layout/radial5"/>
    <dgm:cxn modelId="{9D6B1302-2832-4855-B7F1-97ABEC0BC4BE}" type="presParOf" srcId="{9D77F97F-3B65-4ABB-845D-3A108B4313AD}" destId="{33384DC0-7B7B-45CE-84BE-E102C9993318}" srcOrd="1" destOrd="0" presId="urn:microsoft.com/office/officeart/2005/8/layout/radial5"/>
    <dgm:cxn modelId="{1297FEB3-CBCB-4146-94FE-ECE1E409F092}" type="presParOf" srcId="{33384DC0-7B7B-45CE-84BE-E102C9993318}" destId="{2461AEC4-33DE-4E46-B6A6-F471D7C056FE}" srcOrd="0" destOrd="0" presId="urn:microsoft.com/office/officeart/2005/8/layout/radial5"/>
    <dgm:cxn modelId="{A0F21D73-A20A-48C8-B956-11419E04C1A7}" type="presParOf" srcId="{9D77F97F-3B65-4ABB-845D-3A108B4313AD}" destId="{F511FEAA-093F-460C-93DB-3CB8A0680A94}" srcOrd="2" destOrd="0" presId="urn:microsoft.com/office/officeart/2005/8/layout/radial5"/>
    <dgm:cxn modelId="{22B29FC5-008C-40D9-94B8-CFA52BF87D54}" type="presParOf" srcId="{9D77F97F-3B65-4ABB-845D-3A108B4313AD}" destId="{95B9BD35-4DCC-4F4C-8397-91CFA60B4694}" srcOrd="3" destOrd="0" presId="urn:microsoft.com/office/officeart/2005/8/layout/radial5"/>
    <dgm:cxn modelId="{EBD97E76-E455-4E35-8782-5F0B9CC1AF04}" type="presParOf" srcId="{95B9BD35-4DCC-4F4C-8397-91CFA60B4694}" destId="{3DD27F8E-2574-4C4F-A0AE-DD69FF08AE48}" srcOrd="0" destOrd="0" presId="urn:microsoft.com/office/officeart/2005/8/layout/radial5"/>
    <dgm:cxn modelId="{E1853F49-044F-46D9-917D-AD8B8645B357}" type="presParOf" srcId="{9D77F97F-3B65-4ABB-845D-3A108B4313AD}" destId="{82020BC0-20B3-4F90-AC03-470FA750133E}" srcOrd="4" destOrd="0" presId="urn:microsoft.com/office/officeart/2005/8/layout/radial5"/>
    <dgm:cxn modelId="{DFA9A648-9A25-4501-8EF9-73DB8855E152}" type="presParOf" srcId="{9D77F97F-3B65-4ABB-845D-3A108B4313AD}" destId="{208C62C7-41B7-412C-8A05-93AA1FA66447}" srcOrd="5" destOrd="0" presId="urn:microsoft.com/office/officeart/2005/8/layout/radial5"/>
    <dgm:cxn modelId="{CD5C7DB7-7118-4E09-8327-630A1178C38E}" type="presParOf" srcId="{208C62C7-41B7-412C-8A05-93AA1FA66447}" destId="{B7C01335-E664-4C52-AB28-B616F67616BD}" srcOrd="0" destOrd="0" presId="urn:microsoft.com/office/officeart/2005/8/layout/radial5"/>
    <dgm:cxn modelId="{C4CB4847-95ED-4DCF-92A1-B9FD9308EFA6}" type="presParOf" srcId="{9D77F97F-3B65-4ABB-845D-3A108B4313AD}" destId="{14723722-24EF-4178-8ACF-5335B478CF56}" srcOrd="6" destOrd="0" presId="urn:microsoft.com/office/officeart/2005/8/layout/radial5"/>
    <dgm:cxn modelId="{5AC34DDD-62F0-4F12-AE90-E2546A9C0E80}" type="presParOf" srcId="{9D77F97F-3B65-4ABB-845D-3A108B4313AD}" destId="{DAE38EA4-15AF-4828-A4E4-235E467AE0B3}" srcOrd="7" destOrd="0" presId="urn:microsoft.com/office/officeart/2005/8/layout/radial5"/>
    <dgm:cxn modelId="{C1D7C316-4DF3-4522-A020-D3DB2B85009A}" type="presParOf" srcId="{DAE38EA4-15AF-4828-A4E4-235E467AE0B3}" destId="{BD49CC13-013D-4E02-ADE1-53BA98B9D36C}" srcOrd="0" destOrd="0" presId="urn:microsoft.com/office/officeart/2005/8/layout/radial5"/>
    <dgm:cxn modelId="{3E75E4D0-8DA1-4017-87BA-CB49F9A348A9}" type="presParOf" srcId="{9D77F97F-3B65-4ABB-845D-3A108B4313AD}" destId="{3B4014B2-9DC1-4D34-B921-90D831FB172E}" srcOrd="8" destOrd="0" presId="urn:microsoft.com/office/officeart/2005/8/layout/radial5"/>
    <dgm:cxn modelId="{82C8D90B-B607-4C6D-9052-A071FD8CB155}" type="presParOf" srcId="{9D77F97F-3B65-4ABB-845D-3A108B4313AD}" destId="{C5803CC3-103F-43A6-92B7-159A3E1DFE24}" srcOrd="9" destOrd="0" presId="urn:microsoft.com/office/officeart/2005/8/layout/radial5"/>
    <dgm:cxn modelId="{3E4DB4CE-14C7-4E60-B6C9-5080B759BD77}" type="presParOf" srcId="{C5803CC3-103F-43A6-92B7-159A3E1DFE24}" destId="{1A9C061C-ADF6-4862-86F9-F63FEA031FE2}" srcOrd="0" destOrd="0" presId="urn:microsoft.com/office/officeart/2005/8/layout/radial5"/>
    <dgm:cxn modelId="{C9E878C9-F42D-4763-B659-BD302C7BA5CA}" type="presParOf" srcId="{9D77F97F-3B65-4ABB-845D-3A108B4313AD}" destId="{93FCD982-D092-4E06-AD59-D21871C24055}" srcOrd="10" destOrd="0" presId="urn:microsoft.com/office/officeart/2005/8/layout/radial5"/>
    <dgm:cxn modelId="{E73B15E4-B44A-4769-AE14-A946718556E3}" type="presParOf" srcId="{9D77F97F-3B65-4ABB-845D-3A108B4313AD}" destId="{A5629BEE-89C1-470A-9065-DC1875A8722C}" srcOrd="11" destOrd="0" presId="urn:microsoft.com/office/officeart/2005/8/layout/radial5"/>
    <dgm:cxn modelId="{4A153823-724C-4CBB-8D3F-ADA29BCF7A2B}" type="presParOf" srcId="{A5629BEE-89C1-470A-9065-DC1875A8722C}" destId="{08CB9563-445E-4776-9FA7-7CE8D26E42AA}" srcOrd="0" destOrd="0" presId="urn:microsoft.com/office/officeart/2005/8/layout/radial5"/>
    <dgm:cxn modelId="{EC29E701-D4FC-4787-B162-12EC7C841444}" type="presParOf" srcId="{9D77F97F-3B65-4ABB-845D-3A108B4313AD}" destId="{B2869F22-1359-40E3-B72B-51D54FECEB97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60F44-4BEF-4C3C-ADC8-E75F448ACBD7}">
      <dsp:nvSpPr>
        <dsp:cNvPr id="0" name=""/>
        <dsp:cNvSpPr/>
      </dsp:nvSpPr>
      <dsp:spPr>
        <a:xfrm>
          <a:off x="4039" y="933009"/>
          <a:ext cx="920079" cy="5820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latin typeface="Times New Roman" pitchFamily="18" charset="0"/>
              <a:cs typeface="Times New Roman" pitchFamily="18" charset="0"/>
            </a:rPr>
            <a:t>Typy zemědělství</a:t>
          </a:r>
        </a:p>
      </dsp:txBody>
      <dsp:txXfrm>
        <a:off x="21086" y="950056"/>
        <a:ext cx="885985" cy="547917"/>
      </dsp:txXfrm>
    </dsp:sp>
    <dsp:sp modelId="{E62E8917-C681-48F3-B3B5-6E5A44DCA0EF}">
      <dsp:nvSpPr>
        <dsp:cNvPr id="0" name=""/>
        <dsp:cNvSpPr/>
      </dsp:nvSpPr>
      <dsp:spPr>
        <a:xfrm rot="18118095">
          <a:off x="842161" y="1067453"/>
          <a:ext cx="348348" cy="17604"/>
        </a:xfrm>
        <a:custGeom>
          <a:avLst/>
          <a:gdLst/>
          <a:ahLst/>
          <a:cxnLst/>
          <a:rect l="0" t="0" r="0" b="0"/>
          <a:pathLst>
            <a:path>
              <a:moveTo>
                <a:pt x="0" y="8802"/>
              </a:moveTo>
              <a:lnTo>
                <a:pt x="348348" y="8802"/>
              </a:lnTo>
            </a:path>
          </a:pathLst>
        </a:custGeom>
        <a:noFill/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007626" y="1067547"/>
        <a:ext cx="17417" cy="17417"/>
      </dsp:txXfrm>
    </dsp:sp>
    <dsp:sp modelId="{BDED88B0-56B9-4967-BEBD-D4267319FB8C}">
      <dsp:nvSpPr>
        <dsp:cNvPr id="0" name=""/>
        <dsp:cNvSpPr/>
      </dsp:nvSpPr>
      <dsp:spPr>
        <a:xfrm>
          <a:off x="1108551" y="685581"/>
          <a:ext cx="1547814" cy="4858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latin typeface="Times New Roman" pitchFamily="18" charset="0"/>
              <a:cs typeface="Times New Roman" pitchFamily="18" charset="0"/>
            </a:rPr>
            <a:t>samozásobitelské</a:t>
          </a:r>
        </a:p>
      </dsp:txBody>
      <dsp:txXfrm>
        <a:off x="1122781" y="699811"/>
        <a:ext cx="1519354" cy="457372"/>
      </dsp:txXfrm>
    </dsp:sp>
    <dsp:sp modelId="{1CB2C309-3367-4144-BE12-2F2EF733B230}">
      <dsp:nvSpPr>
        <dsp:cNvPr id="0" name=""/>
        <dsp:cNvSpPr/>
      </dsp:nvSpPr>
      <dsp:spPr>
        <a:xfrm rot="19457599">
          <a:off x="2635017" y="853414"/>
          <a:ext cx="227129" cy="17604"/>
        </a:xfrm>
        <a:custGeom>
          <a:avLst/>
          <a:gdLst/>
          <a:ahLst/>
          <a:cxnLst/>
          <a:rect l="0" t="0" r="0" b="0"/>
          <a:pathLst>
            <a:path>
              <a:moveTo>
                <a:pt x="0" y="8802"/>
              </a:moveTo>
              <a:lnTo>
                <a:pt x="227129" y="8802"/>
              </a:lnTo>
            </a:path>
          </a:pathLst>
        </a:custGeom>
        <a:noFill/>
        <a:ln w="11429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742904" y="856538"/>
        <a:ext cx="11356" cy="11356"/>
      </dsp:txXfrm>
    </dsp:sp>
    <dsp:sp modelId="{A42BFA6A-8275-48DC-A5E8-3A5198CF7E44}">
      <dsp:nvSpPr>
        <dsp:cNvPr id="0" name=""/>
        <dsp:cNvSpPr/>
      </dsp:nvSpPr>
      <dsp:spPr>
        <a:xfrm>
          <a:off x="2840798" y="594701"/>
          <a:ext cx="826940" cy="40246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latin typeface="Times New Roman" pitchFamily="18" charset="0"/>
              <a:cs typeface="Times New Roman" pitchFamily="18" charset="0"/>
            </a:rPr>
            <a:t>žďárové</a:t>
          </a:r>
        </a:p>
      </dsp:txBody>
      <dsp:txXfrm>
        <a:off x="2852586" y="606489"/>
        <a:ext cx="803364" cy="378892"/>
      </dsp:txXfrm>
    </dsp:sp>
    <dsp:sp modelId="{75CE1AA7-6134-4D92-A9E7-E47445143AB6}">
      <dsp:nvSpPr>
        <dsp:cNvPr id="0" name=""/>
        <dsp:cNvSpPr/>
      </dsp:nvSpPr>
      <dsp:spPr>
        <a:xfrm rot="2990161">
          <a:off x="2605606" y="1028957"/>
          <a:ext cx="285952" cy="17604"/>
        </a:xfrm>
        <a:custGeom>
          <a:avLst/>
          <a:gdLst/>
          <a:ahLst/>
          <a:cxnLst/>
          <a:rect l="0" t="0" r="0" b="0"/>
          <a:pathLst>
            <a:path>
              <a:moveTo>
                <a:pt x="0" y="8802"/>
              </a:moveTo>
              <a:lnTo>
                <a:pt x="285952" y="8802"/>
              </a:lnTo>
            </a:path>
          </a:pathLst>
        </a:custGeom>
        <a:noFill/>
        <a:ln w="11429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741433" y="1030611"/>
        <a:ext cx="14297" cy="14297"/>
      </dsp:txXfrm>
    </dsp:sp>
    <dsp:sp modelId="{E4AD3E0B-3F69-4B93-B007-967633B3FDF7}">
      <dsp:nvSpPr>
        <dsp:cNvPr id="0" name=""/>
        <dsp:cNvSpPr/>
      </dsp:nvSpPr>
      <dsp:spPr>
        <a:xfrm>
          <a:off x="2840798" y="1031751"/>
          <a:ext cx="834465" cy="2305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latin typeface="Times New Roman" pitchFamily="18" charset="0"/>
              <a:cs typeface="Times New Roman" pitchFamily="18" charset="0"/>
            </a:rPr>
            <a:t>závlahové</a:t>
          </a:r>
        </a:p>
      </dsp:txBody>
      <dsp:txXfrm>
        <a:off x="2847550" y="1038503"/>
        <a:ext cx="820961" cy="217036"/>
      </dsp:txXfrm>
    </dsp:sp>
    <dsp:sp modelId="{A23DC8ED-4A59-4A12-AE78-E8288582761F}">
      <dsp:nvSpPr>
        <dsp:cNvPr id="0" name=""/>
        <dsp:cNvSpPr/>
      </dsp:nvSpPr>
      <dsp:spPr>
        <a:xfrm rot="3533550">
          <a:off x="837844" y="1368036"/>
          <a:ext cx="356981" cy="17604"/>
        </a:xfrm>
        <a:custGeom>
          <a:avLst/>
          <a:gdLst/>
          <a:ahLst/>
          <a:cxnLst/>
          <a:rect l="0" t="0" r="0" b="0"/>
          <a:pathLst>
            <a:path>
              <a:moveTo>
                <a:pt x="0" y="8802"/>
              </a:moveTo>
              <a:lnTo>
                <a:pt x="356981" y="8802"/>
              </a:lnTo>
            </a:path>
          </a:pathLst>
        </a:custGeom>
        <a:noFill/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007410" y="1367914"/>
        <a:ext cx="17849" cy="17849"/>
      </dsp:txXfrm>
    </dsp:sp>
    <dsp:sp modelId="{BA71F724-C83D-4BCC-BE6E-EEF2A9567C16}">
      <dsp:nvSpPr>
        <dsp:cNvPr id="0" name=""/>
        <dsp:cNvSpPr/>
      </dsp:nvSpPr>
      <dsp:spPr>
        <a:xfrm>
          <a:off x="1108551" y="1296875"/>
          <a:ext cx="1223623" cy="46557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latin typeface="Times New Roman" pitchFamily="18" charset="0"/>
              <a:cs typeface="Times New Roman" pitchFamily="18" charset="0"/>
            </a:rPr>
            <a:t>produkce pro trh</a:t>
          </a:r>
        </a:p>
      </dsp:txBody>
      <dsp:txXfrm>
        <a:off x="1122187" y="1310511"/>
        <a:ext cx="1196351" cy="438302"/>
      </dsp:txXfrm>
    </dsp:sp>
    <dsp:sp modelId="{936E2847-0FF5-46AF-BDE4-AC23D156EF6A}">
      <dsp:nvSpPr>
        <dsp:cNvPr id="0" name=""/>
        <dsp:cNvSpPr/>
      </dsp:nvSpPr>
      <dsp:spPr>
        <a:xfrm>
          <a:off x="2332174" y="1520860"/>
          <a:ext cx="184432" cy="17604"/>
        </a:xfrm>
        <a:custGeom>
          <a:avLst/>
          <a:gdLst/>
          <a:ahLst/>
          <a:cxnLst/>
          <a:rect l="0" t="0" r="0" b="0"/>
          <a:pathLst>
            <a:path>
              <a:moveTo>
                <a:pt x="0" y="8802"/>
              </a:moveTo>
              <a:lnTo>
                <a:pt x="184432" y="8802"/>
              </a:lnTo>
            </a:path>
          </a:pathLst>
        </a:custGeom>
        <a:noFill/>
        <a:ln w="11429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419780" y="1525051"/>
        <a:ext cx="9221" cy="9221"/>
      </dsp:txXfrm>
    </dsp:sp>
    <dsp:sp modelId="{DF216EB4-68C2-4B24-BCBC-F440424C3B0F}">
      <dsp:nvSpPr>
        <dsp:cNvPr id="0" name=""/>
        <dsp:cNvSpPr/>
      </dsp:nvSpPr>
      <dsp:spPr>
        <a:xfrm>
          <a:off x="2516607" y="1296873"/>
          <a:ext cx="1043589" cy="46557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latin typeface="Times New Roman" pitchFamily="18" charset="0"/>
              <a:cs typeface="Times New Roman" pitchFamily="18" charset="0"/>
            </a:rPr>
            <a:t>mechanizace</a:t>
          </a:r>
        </a:p>
      </dsp:txBody>
      <dsp:txXfrm>
        <a:off x="2530243" y="1310509"/>
        <a:ext cx="1016317" cy="4383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512294-1C3A-4B34-BAC7-56E0707B67FA}">
      <dsp:nvSpPr>
        <dsp:cNvPr id="0" name=""/>
        <dsp:cNvSpPr/>
      </dsp:nvSpPr>
      <dsp:spPr>
        <a:xfrm>
          <a:off x="1756" y="523092"/>
          <a:ext cx="881926" cy="3836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latin typeface="Times New Roman" pitchFamily="18" charset="0"/>
              <a:cs typeface="Times New Roman" pitchFamily="18" charset="0"/>
            </a:rPr>
            <a:t>přírodní</a:t>
          </a:r>
        </a:p>
      </dsp:txBody>
      <dsp:txXfrm>
        <a:off x="12993" y="534329"/>
        <a:ext cx="859452" cy="361174"/>
      </dsp:txXfrm>
    </dsp:sp>
    <dsp:sp modelId="{6E34E633-859C-4C51-A82A-E350EC83BF94}">
      <dsp:nvSpPr>
        <dsp:cNvPr id="0" name=""/>
        <dsp:cNvSpPr/>
      </dsp:nvSpPr>
      <dsp:spPr>
        <a:xfrm>
          <a:off x="44229" y="906741"/>
          <a:ext cx="91440" cy="4358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5893"/>
              </a:lnTo>
              <a:lnTo>
                <a:pt x="133912" y="435893"/>
              </a:lnTo>
            </a:path>
          </a:pathLst>
        </a:custGeom>
        <a:noFill/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079A36-8EDB-41DE-AC7B-31BEE365E8E1}">
      <dsp:nvSpPr>
        <dsp:cNvPr id="0" name=""/>
        <dsp:cNvSpPr/>
      </dsp:nvSpPr>
      <dsp:spPr>
        <a:xfrm>
          <a:off x="178142" y="1045853"/>
          <a:ext cx="2161299" cy="5935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Times New Roman" pitchFamily="18" charset="0"/>
              <a:cs typeface="Times New Roman" pitchFamily="18" charset="0"/>
            </a:rPr>
            <a:t>reliéf- </a:t>
          </a:r>
          <a:r>
            <a:rPr lang="cs-CZ" sz="1600" b="0" kern="1200" dirty="0">
              <a:latin typeface="Times New Roman" pitchFamily="18" charset="0"/>
              <a:cs typeface="Times New Roman" pitchFamily="18" charset="0"/>
            </a:rPr>
            <a:t>nadmořská výška, sklon svahu</a:t>
          </a:r>
        </a:p>
      </dsp:txBody>
      <dsp:txXfrm>
        <a:off x="195527" y="1063238"/>
        <a:ext cx="2126529" cy="558793"/>
      </dsp:txXfrm>
    </dsp:sp>
    <dsp:sp modelId="{DB6761BF-185E-49F5-9E4A-BF536FD06A75}">
      <dsp:nvSpPr>
        <dsp:cNvPr id="0" name=""/>
        <dsp:cNvSpPr/>
      </dsp:nvSpPr>
      <dsp:spPr>
        <a:xfrm>
          <a:off x="44229" y="906741"/>
          <a:ext cx="91440" cy="11966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96636"/>
              </a:lnTo>
              <a:lnTo>
                <a:pt x="133912" y="1196636"/>
              </a:lnTo>
            </a:path>
          </a:pathLst>
        </a:custGeom>
        <a:noFill/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9737B7-C989-4581-9114-486670E2AFA4}">
      <dsp:nvSpPr>
        <dsp:cNvPr id="0" name=""/>
        <dsp:cNvSpPr/>
      </dsp:nvSpPr>
      <dsp:spPr>
        <a:xfrm>
          <a:off x="178142" y="1778529"/>
          <a:ext cx="2223140" cy="6496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1545873"/>
              <a:satOff val="-16531"/>
              <a:lumOff val="4314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Times New Roman" pitchFamily="18" charset="0"/>
              <a:cs typeface="Times New Roman" pitchFamily="18" charset="0"/>
            </a:rPr>
            <a:t>podnebí –</a:t>
          </a:r>
          <a:r>
            <a:rPr lang="cs-CZ" sz="1600" b="0" kern="1200" dirty="0">
              <a:latin typeface="Times New Roman" pitchFamily="18" charset="0"/>
              <a:cs typeface="Times New Roman" pitchFamily="18" charset="0"/>
            </a:rPr>
            <a:t> teplota, srážky, doba slunečního svitu</a:t>
          </a:r>
        </a:p>
      </dsp:txBody>
      <dsp:txXfrm>
        <a:off x="197171" y="1797558"/>
        <a:ext cx="2185082" cy="611640"/>
      </dsp:txXfrm>
    </dsp:sp>
    <dsp:sp modelId="{A40E8EA1-73BC-484A-A827-89FB532B16FF}">
      <dsp:nvSpPr>
        <dsp:cNvPr id="0" name=""/>
        <dsp:cNvSpPr/>
      </dsp:nvSpPr>
      <dsp:spPr>
        <a:xfrm>
          <a:off x="44229" y="906741"/>
          <a:ext cx="91440" cy="19750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75058"/>
              </a:lnTo>
              <a:lnTo>
                <a:pt x="133912" y="1975058"/>
              </a:lnTo>
            </a:path>
          </a:pathLst>
        </a:custGeom>
        <a:noFill/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6F6C13-E6DE-4C6B-91C8-3D577CA50ECE}">
      <dsp:nvSpPr>
        <dsp:cNvPr id="0" name=""/>
        <dsp:cNvSpPr/>
      </dsp:nvSpPr>
      <dsp:spPr>
        <a:xfrm>
          <a:off x="178142" y="2567339"/>
          <a:ext cx="2263347" cy="628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3091747"/>
              <a:satOff val="-33061"/>
              <a:lumOff val="8628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Times New Roman" pitchFamily="18" charset="0"/>
              <a:cs typeface="Times New Roman" pitchFamily="18" charset="0"/>
            </a:rPr>
            <a:t>kvalita půdy</a:t>
          </a:r>
        </a:p>
      </dsp:txBody>
      <dsp:txXfrm>
        <a:off x="196562" y="2585759"/>
        <a:ext cx="2226507" cy="592080"/>
      </dsp:txXfrm>
    </dsp:sp>
    <dsp:sp modelId="{A3D5EA91-3353-4A77-A5BF-EDDC3854BDA7}">
      <dsp:nvSpPr>
        <dsp:cNvPr id="0" name=""/>
        <dsp:cNvSpPr/>
      </dsp:nvSpPr>
      <dsp:spPr>
        <a:xfrm>
          <a:off x="2617665" y="523092"/>
          <a:ext cx="1112896" cy="556448"/>
        </a:xfrm>
        <a:prstGeom prst="roundRect">
          <a:avLst>
            <a:gd name="adj" fmla="val 10000"/>
          </a:avLst>
        </a:prstGeom>
        <a:solidFill>
          <a:schemeClr val="accent2">
            <a:hueOff val="7729367"/>
            <a:satOff val="-82653"/>
            <a:lumOff val="21569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latin typeface="Times New Roman" pitchFamily="18" charset="0"/>
              <a:cs typeface="Times New Roman" pitchFamily="18" charset="0"/>
            </a:rPr>
            <a:t>hospodářské</a:t>
          </a:r>
        </a:p>
      </dsp:txBody>
      <dsp:txXfrm>
        <a:off x="2633963" y="539390"/>
        <a:ext cx="1080300" cy="523852"/>
      </dsp:txXfrm>
    </dsp:sp>
    <dsp:sp modelId="{57545047-C3E4-4995-B3BC-A2400678BCDD}">
      <dsp:nvSpPr>
        <dsp:cNvPr id="0" name=""/>
        <dsp:cNvSpPr/>
      </dsp:nvSpPr>
      <dsp:spPr>
        <a:xfrm>
          <a:off x="2728955" y="1079541"/>
          <a:ext cx="111289" cy="546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6877"/>
              </a:lnTo>
              <a:lnTo>
                <a:pt x="111289" y="546877"/>
              </a:lnTo>
            </a:path>
          </a:pathLst>
        </a:custGeom>
        <a:noFill/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E31EB-0DA6-4B71-A355-6B0E5AA46EAB}">
      <dsp:nvSpPr>
        <dsp:cNvPr id="0" name=""/>
        <dsp:cNvSpPr/>
      </dsp:nvSpPr>
      <dsp:spPr>
        <a:xfrm>
          <a:off x="2840245" y="1218653"/>
          <a:ext cx="2070095" cy="8155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4637620"/>
              <a:satOff val="-49592"/>
              <a:lumOff val="12941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>
              <a:latin typeface="Times New Roman" pitchFamily="18" charset="0"/>
              <a:cs typeface="Times New Roman" pitchFamily="18" charset="0"/>
            </a:rPr>
            <a:t>mechanizace – stroje a zařízení</a:t>
          </a:r>
        </a:p>
      </dsp:txBody>
      <dsp:txXfrm>
        <a:off x="2864131" y="1242539"/>
        <a:ext cx="2022323" cy="767758"/>
      </dsp:txXfrm>
    </dsp:sp>
    <dsp:sp modelId="{DE91C4E4-AC6B-411B-AE12-A1CA479D2803}">
      <dsp:nvSpPr>
        <dsp:cNvPr id="0" name=""/>
        <dsp:cNvSpPr/>
      </dsp:nvSpPr>
      <dsp:spPr>
        <a:xfrm>
          <a:off x="2728955" y="1079541"/>
          <a:ext cx="111289" cy="1257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7470"/>
              </a:lnTo>
              <a:lnTo>
                <a:pt x="111289" y="1257470"/>
              </a:lnTo>
            </a:path>
          </a:pathLst>
        </a:custGeom>
        <a:noFill/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244835-73D3-4A27-AFA4-B103F40F4325}">
      <dsp:nvSpPr>
        <dsp:cNvPr id="0" name=""/>
        <dsp:cNvSpPr/>
      </dsp:nvSpPr>
      <dsp:spPr>
        <a:xfrm>
          <a:off x="2840245" y="2173296"/>
          <a:ext cx="2051327" cy="327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6183494"/>
              <a:satOff val="-66122"/>
              <a:lumOff val="17255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>
              <a:latin typeface="Times New Roman" pitchFamily="18" charset="0"/>
              <a:cs typeface="Times New Roman" pitchFamily="18" charset="0"/>
            </a:rPr>
            <a:t>chemizace - hnojení</a:t>
          </a:r>
        </a:p>
      </dsp:txBody>
      <dsp:txXfrm>
        <a:off x="2849835" y="2182886"/>
        <a:ext cx="2032147" cy="308250"/>
      </dsp:txXfrm>
    </dsp:sp>
    <dsp:sp modelId="{A2C1839E-5152-480E-AD49-ED5348E3BCAC}">
      <dsp:nvSpPr>
        <dsp:cNvPr id="0" name=""/>
        <dsp:cNvSpPr/>
      </dsp:nvSpPr>
      <dsp:spPr>
        <a:xfrm>
          <a:off x="2728955" y="1079541"/>
          <a:ext cx="111289" cy="18989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8913"/>
              </a:lnTo>
              <a:lnTo>
                <a:pt x="111289" y="1898913"/>
              </a:lnTo>
            </a:path>
          </a:pathLst>
        </a:custGeom>
        <a:noFill/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985B0-17AE-4FB0-81EC-2F005C859884}">
      <dsp:nvSpPr>
        <dsp:cNvPr id="0" name=""/>
        <dsp:cNvSpPr/>
      </dsp:nvSpPr>
      <dsp:spPr>
        <a:xfrm>
          <a:off x="2840245" y="2639839"/>
          <a:ext cx="1999136" cy="6772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7729367"/>
              <a:satOff val="-82653"/>
              <a:lumOff val="21569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>
              <a:latin typeface="Times New Roman" pitchFamily="18" charset="0"/>
              <a:cs typeface="Times New Roman" pitchFamily="18" charset="0"/>
            </a:rPr>
            <a:t>kvalitní sazenice rostlin a kvalitní stáda</a:t>
          </a:r>
        </a:p>
      </dsp:txBody>
      <dsp:txXfrm>
        <a:off x="2860080" y="2659674"/>
        <a:ext cx="1959466" cy="6375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E42795-514D-48AB-8BB1-AF5A49794543}">
      <dsp:nvSpPr>
        <dsp:cNvPr id="0" name=""/>
        <dsp:cNvSpPr/>
      </dsp:nvSpPr>
      <dsp:spPr>
        <a:xfrm>
          <a:off x="0" y="0"/>
          <a:ext cx="2405366" cy="7967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Vyčerpatelné neobnovitelné (např. ropa, rudy, uhlí) 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člověk je těží rychleji než se dokážou obnovit</a:t>
          </a:r>
        </a:p>
      </dsp:txBody>
      <dsp:txXfrm>
        <a:off x="38893" y="38893"/>
        <a:ext cx="2327580" cy="7189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A7D02E-3F62-4FE2-A921-81FBFFB51746}">
      <dsp:nvSpPr>
        <dsp:cNvPr id="0" name=""/>
        <dsp:cNvSpPr/>
      </dsp:nvSpPr>
      <dsp:spPr>
        <a:xfrm>
          <a:off x="0" y="729"/>
          <a:ext cx="3535304" cy="7463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Vyčerpatelné obnovitelné (např. dřevo, voda)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Jsou schopné rychlejší obnovy než člověk spotřebuje</a:t>
          </a:r>
        </a:p>
      </dsp:txBody>
      <dsp:txXfrm>
        <a:off x="36434" y="37163"/>
        <a:ext cx="3462436" cy="6734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CC895-BF21-4BDF-BBAF-BE631E49BEDE}">
      <dsp:nvSpPr>
        <dsp:cNvPr id="0" name=""/>
        <dsp:cNvSpPr/>
      </dsp:nvSpPr>
      <dsp:spPr>
        <a:xfrm>
          <a:off x="7544419" y="2407503"/>
          <a:ext cx="91440" cy="4125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2541"/>
              </a:lnTo>
            </a:path>
          </a:pathLst>
        </a:custGeom>
        <a:noFill/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6E094C-417C-4458-9072-D9CB60840BFE}">
      <dsp:nvSpPr>
        <dsp:cNvPr id="0" name=""/>
        <dsp:cNvSpPr/>
      </dsp:nvSpPr>
      <dsp:spPr>
        <a:xfrm>
          <a:off x="4493195" y="1094226"/>
          <a:ext cx="3096944" cy="412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135"/>
              </a:lnTo>
              <a:lnTo>
                <a:pt x="3096944" y="281135"/>
              </a:lnTo>
              <a:lnTo>
                <a:pt x="3096944" y="412541"/>
              </a:lnTo>
            </a:path>
          </a:pathLst>
        </a:custGeom>
        <a:noFill/>
        <a:ln w="11429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1B82F-41F9-40AE-B2C9-F85E06037BC3}">
      <dsp:nvSpPr>
        <dsp:cNvPr id="0" name=""/>
        <dsp:cNvSpPr/>
      </dsp:nvSpPr>
      <dsp:spPr>
        <a:xfrm>
          <a:off x="4447475" y="2407503"/>
          <a:ext cx="91440" cy="4125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2541"/>
              </a:lnTo>
            </a:path>
          </a:pathLst>
        </a:custGeom>
        <a:noFill/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2038A-0F71-4385-AC39-2F4F25B66157}">
      <dsp:nvSpPr>
        <dsp:cNvPr id="0" name=""/>
        <dsp:cNvSpPr/>
      </dsp:nvSpPr>
      <dsp:spPr>
        <a:xfrm>
          <a:off x="4447475" y="1094226"/>
          <a:ext cx="91440" cy="4125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2541"/>
              </a:lnTo>
            </a:path>
          </a:pathLst>
        </a:custGeom>
        <a:noFill/>
        <a:ln w="11429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5102C6-ABE6-4E36-B41E-85AE11C8CF7A}">
      <dsp:nvSpPr>
        <dsp:cNvPr id="0" name=""/>
        <dsp:cNvSpPr/>
      </dsp:nvSpPr>
      <dsp:spPr>
        <a:xfrm>
          <a:off x="1350531" y="2407503"/>
          <a:ext cx="91440" cy="4125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2541"/>
              </a:lnTo>
            </a:path>
          </a:pathLst>
        </a:custGeom>
        <a:noFill/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A1965-989D-460C-B1A0-77A7ABD2D4DD}">
      <dsp:nvSpPr>
        <dsp:cNvPr id="0" name=""/>
        <dsp:cNvSpPr/>
      </dsp:nvSpPr>
      <dsp:spPr>
        <a:xfrm>
          <a:off x="1396251" y="1094226"/>
          <a:ext cx="3096944" cy="412541"/>
        </a:xfrm>
        <a:custGeom>
          <a:avLst/>
          <a:gdLst/>
          <a:ahLst/>
          <a:cxnLst/>
          <a:rect l="0" t="0" r="0" b="0"/>
          <a:pathLst>
            <a:path>
              <a:moveTo>
                <a:pt x="3096944" y="0"/>
              </a:moveTo>
              <a:lnTo>
                <a:pt x="3096944" y="281135"/>
              </a:lnTo>
              <a:lnTo>
                <a:pt x="0" y="281135"/>
              </a:lnTo>
              <a:lnTo>
                <a:pt x="0" y="412541"/>
              </a:lnTo>
            </a:path>
          </a:pathLst>
        </a:custGeom>
        <a:noFill/>
        <a:ln w="11429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F9C221-8B3B-411B-A806-9284D21A648E}">
      <dsp:nvSpPr>
        <dsp:cNvPr id="0" name=""/>
        <dsp:cNvSpPr/>
      </dsp:nvSpPr>
      <dsp:spPr>
        <a:xfrm>
          <a:off x="3399497" y="193491"/>
          <a:ext cx="2187396" cy="9007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520E90-F1D7-46CB-8E28-F069F029E406}">
      <dsp:nvSpPr>
        <dsp:cNvPr id="0" name=""/>
        <dsp:cNvSpPr/>
      </dsp:nvSpPr>
      <dsp:spPr>
        <a:xfrm>
          <a:off x="3557106" y="343219"/>
          <a:ext cx="2187396" cy="9007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průmysl</a:t>
          </a:r>
        </a:p>
      </dsp:txBody>
      <dsp:txXfrm>
        <a:off x="3583488" y="369601"/>
        <a:ext cx="2134632" cy="847971"/>
      </dsp:txXfrm>
    </dsp:sp>
    <dsp:sp modelId="{AC2BBDEA-5BDC-43CF-8B41-CCC3D99D06FC}">
      <dsp:nvSpPr>
        <dsp:cNvPr id="0" name=""/>
        <dsp:cNvSpPr/>
      </dsp:nvSpPr>
      <dsp:spPr>
        <a:xfrm>
          <a:off x="5388" y="1506768"/>
          <a:ext cx="2781726" cy="90073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C5A68E-28F2-4B82-B39E-C6EDC79BC0D7}">
      <dsp:nvSpPr>
        <dsp:cNvPr id="0" name=""/>
        <dsp:cNvSpPr/>
      </dsp:nvSpPr>
      <dsp:spPr>
        <a:xfrm>
          <a:off x="162997" y="1656496"/>
          <a:ext cx="2781726" cy="9007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těžební</a:t>
          </a:r>
        </a:p>
      </dsp:txBody>
      <dsp:txXfrm>
        <a:off x="189379" y="1682878"/>
        <a:ext cx="2728962" cy="847971"/>
      </dsp:txXfrm>
    </dsp:sp>
    <dsp:sp modelId="{9D6B4574-748B-4662-A4AD-AC97F5F1B208}">
      <dsp:nvSpPr>
        <dsp:cNvPr id="0" name=""/>
        <dsp:cNvSpPr/>
      </dsp:nvSpPr>
      <dsp:spPr>
        <a:xfrm>
          <a:off x="103455" y="2820044"/>
          <a:ext cx="2585592" cy="9007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4E1857-EFB7-45A1-AED2-2C9E0E34CFAB}">
      <dsp:nvSpPr>
        <dsp:cNvPr id="0" name=""/>
        <dsp:cNvSpPr/>
      </dsp:nvSpPr>
      <dsp:spPr>
        <a:xfrm>
          <a:off x="261064" y="2969773"/>
          <a:ext cx="2585592" cy="9007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těžba nerostných surovin</a:t>
          </a:r>
        </a:p>
      </dsp:txBody>
      <dsp:txXfrm>
        <a:off x="287446" y="2996155"/>
        <a:ext cx="2532828" cy="847971"/>
      </dsp:txXfrm>
    </dsp:sp>
    <dsp:sp modelId="{C57350F2-2275-4819-8BDF-03231F829DC9}">
      <dsp:nvSpPr>
        <dsp:cNvPr id="0" name=""/>
        <dsp:cNvSpPr/>
      </dsp:nvSpPr>
      <dsp:spPr>
        <a:xfrm>
          <a:off x="3102332" y="1506768"/>
          <a:ext cx="2781726" cy="90073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4FE7E5-E46A-49BD-BBEF-540E00EFBE4F}">
      <dsp:nvSpPr>
        <dsp:cNvPr id="0" name=""/>
        <dsp:cNvSpPr/>
      </dsp:nvSpPr>
      <dsp:spPr>
        <a:xfrm>
          <a:off x="3259941" y="1656496"/>
          <a:ext cx="2781726" cy="9007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zpracovatelský</a:t>
          </a:r>
        </a:p>
      </dsp:txBody>
      <dsp:txXfrm>
        <a:off x="3286323" y="1682878"/>
        <a:ext cx="2728962" cy="847971"/>
      </dsp:txXfrm>
    </dsp:sp>
    <dsp:sp modelId="{65D72790-B3FD-4506-8B0C-58166C909378}">
      <dsp:nvSpPr>
        <dsp:cNvPr id="0" name=""/>
        <dsp:cNvSpPr/>
      </dsp:nvSpPr>
      <dsp:spPr>
        <a:xfrm>
          <a:off x="3200399" y="2820044"/>
          <a:ext cx="2585592" cy="9007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527DF-5A5F-4BA6-BF38-6221C23F3B2C}">
      <dsp:nvSpPr>
        <dsp:cNvPr id="0" name=""/>
        <dsp:cNvSpPr/>
      </dsp:nvSpPr>
      <dsp:spPr>
        <a:xfrm>
          <a:off x="3358008" y="2969773"/>
          <a:ext cx="2585592" cy="9007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zpracování surovin</a:t>
          </a:r>
        </a:p>
      </dsp:txBody>
      <dsp:txXfrm>
        <a:off x="3384390" y="2996155"/>
        <a:ext cx="2532828" cy="847971"/>
      </dsp:txXfrm>
    </dsp:sp>
    <dsp:sp modelId="{975DB49E-708A-4EC4-BD1D-82EFD5BA075B}">
      <dsp:nvSpPr>
        <dsp:cNvPr id="0" name=""/>
        <dsp:cNvSpPr/>
      </dsp:nvSpPr>
      <dsp:spPr>
        <a:xfrm>
          <a:off x="6199276" y="1506768"/>
          <a:ext cx="2781726" cy="90073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5355E6-4EC8-471F-ADF7-9BA40AFF20B7}">
      <dsp:nvSpPr>
        <dsp:cNvPr id="0" name=""/>
        <dsp:cNvSpPr/>
      </dsp:nvSpPr>
      <dsp:spPr>
        <a:xfrm>
          <a:off x="6356885" y="1656496"/>
          <a:ext cx="2781726" cy="9007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energetika</a:t>
          </a:r>
        </a:p>
      </dsp:txBody>
      <dsp:txXfrm>
        <a:off x="6383267" y="1682878"/>
        <a:ext cx="2728962" cy="847971"/>
      </dsp:txXfrm>
    </dsp:sp>
    <dsp:sp modelId="{42B1263B-EB15-4498-A540-5A33D72886D5}">
      <dsp:nvSpPr>
        <dsp:cNvPr id="0" name=""/>
        <dsp:cNvSpPr/>
      </dsp:nvSpPr>
      <dsp:spPr>
        <a:xfrm>
          <a:off x="6297343" y="2820044"/>
          <a:ext cx="2585592" cy="9007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813F98-0C2E-4203-9A14-FB8035E64FC0}">
      <dsp:nvSpPr>
        <dsp:cNvPr id="0" name=""/>
        <dsp:cNvSpPr/>
      </dsp:nvSpPr>
      <dsp:spPr>
        <a:xfrm>
          <a:off x="6454952" y="2969773"/>
          <a:ext cx="2585592" cy="9007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výroba a rozvod energie</a:t>
          </a:r>
        </a:p>
      </dsp:txBody>
      <dsp:txXfrm>
        <a:off x="6481334" y="2996155"/>
        <a:ext cx="2532828" cy="8479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E1C93-8713-4F80-9F87-30B2866D8F27}">
      <dsp:nvSpPr>
        <dsp:cNvPr id="0" name=""/>
        <dsp:cNvSpPr/>
      </dsp:nvSpPr>
      <dsp:spPr>
        <a:xfrm>
          <a:off x="2948271" y="1933667"/>
          <a:ext cx="2333057" cy="137829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těžký</a:t>
          </a:r>
        </a:p>
      </dsp:txBody>
      <dsp:txXfrm>
        <a:off x="3289939" y="2135514"/>
        <a:ext cx="1649721" cy="974603"/>
      </dsp:txXfrm>
    </dsp:sp>
    <dsp:sp modelId="{33384DC0-7B7B-45CE-84BE-E102C9993318}">
      <dsp:nvSpPr>
        <dsp:cNvPr id="0" name=""/>
        <dsp:cNvSpPr/>
      </dsp:nvSpPr>
      <dsp:spPr>
        <a:xfrm rot="16115748">
          <a:off x="4044818" y="1606463"/>
          <a:ext cx="101622" cy="4686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b="0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10800000">
        <a:off x="4060435" y="1715426"/>
        <a:ext cx="71135" cy="281173"/>
      </dsp:txXfrm>
    </dsp:sp>
    <dsp:sp modelId="{F511FEAA-093F-460C-93DB-3CB8A0680A94}">
      <dsp:nvSpPr>
        <dsp:cNvPr id="0" name=""/>
        <dsp:cNvSpPr/>
      </dsp:nvSpPr>
      <dsp:spPr>
        <a:xfrm>
          <a:off x="2936422" y="-359160"/>
          <a:ext cx="2262075" cy="210148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hutnický</a:t>
          </a:r>
        </a:p>
      </dsp:txBody>
      <dsp:txXfrm>
        <a:off x="3267695" y="-51404"/>
        <a:ext cx="1599529" cy="1485977"/>
      </dsp:txXfrm>
    </dsp:sp>
    <dsp:sp modelId="{95B9BD35-4DCC-4F4C-8397-91CFA60B4694}">
      <dsp:nvSpPr>
        <dsp:cNvPr id="0" name=""/>
        <dsp:cNvSpPr/>
      </dsp:nvSpPr>
      <dsp:spPr>
        <a:xfrm rot="20219890">
          <a:off x="5176315" y="1867073"/>
          <a:ext cx="333584" cy="4686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2372881"/>
            <a:satOff val="-1559"/>
            <a:lumOff val="-30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b="0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5180293" y="1980350"/>
        <a:ext cx="233509" cy="281173"/>
      </dsp:txXfrm>
    </dsp:sp>
    <dsp:sp modelId="{82020BC0-20B3-4F90-AC03-470FA750133E}">
      <dsp:nvSpPr>
        <dsp:cNvPr id="0" name=""/>
        <dsp:cNvSpPr/>
      </dsp:nvSpPr>
      <dsp:spPr>
        <a:xfrm>
          <a:off x="5539165" y="487270"/>
          <a:ext cx="2262075" cy="2101489"/>
        </a:xfrm>
        <a:prstGeom prst="ellipse">
          <a:avLst/>
        </a:prstGeom>
        <a:solidFill>
          <a:schemeClr val="accent3">
            <a:hueOff val="-2372881"/>
            <a:satOff val="-1559"/>
            <a:lumOff val="-3039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strojírenský</a:t>
          </a:r>
        </a:p>
      </dsp:txBody>
      <dsp:txXfrm>
        <a:off x="5870438" y="795026"/>
        <a:ext cx="1599529" cy="1485977"/>
      </dsp:txXfrm>
    </dsp:sp>
    <dsp:sp modelId="{208C62C7-41B7-412C-8A05-93AA1FA66447}">
      <dsp:nvSpPr>
        <dsp:cNvPr id="0" name=""/>
        <dsp:cNvSpPr/>
      </dsp:nvSpPr>
      <dsp:spPr>
        <a:xfrm rot="2242449">
          <a:off x="4897892" y="3103357"/>
          <a:ext cx="305539" cy="4686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4745762"/>
            <a:satOff val="-3118"/>
            <a:lumOff val="-6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b="0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907302" y="3169261"/>
        <a:ext cx="213877" cy="281173"/>
      </dsp:txXfrm>
    </dsp:sp>
    <dsp:sp modelId="{14723722-24EF-4178-8ACF-5335B478CF56}">
      <dsp:nvSpPr>
        <dsp:cNvPr id="0" name=""/>
        <dsp:cNvSpPr/>
      </dsp:nvSpPr>
      <dsp:spPr>
        <a:xfrm>
          <a:off x="5029207" y="3134470"/>
          <a:ext cx="2262075" cy="2101489"/>
        </a:xfrm>
        <a:prstGeom prst="ellipse">
          <a:avLst/>
        </a:prstGeom>
        <a:solidFill>
          <a:schemeClr val="accent3">
            <a:hueOff val="-4745762"/>
            <a:satOff val="-3118"/>
            <a:lumOff val="-6078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chemický</a:t>
          </a:r>
        </a:p>
      </dsp:txBody>
      <dsp:txXfrm>
        <a:off x="5360480" y="3442226"/>
        <a:ext cx="1599529" cy="1485977"/>
      </dsp:txXfrm>
    </dsp:sp>
    <dsp:sp modelId="{DAE38EA4-15AF-4828-A4E4-235E467AE0B3}">
      <dsp:nvSpPr>
        <dsp:cNvPr id="0" name=""/>
        <dsp:cNvSpPr/>
      </dsp:nvSpPr>
      <dsp:spPr>
        <a:xfrm rot="8514463">
          <a:off x="3062137" y="3101061"/>
          <a:ext cx="287309" cy="4686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7118643"/>
            <a:satOff val="-4677"/>
            <a:lumOff val="-91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b="0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10800000">
        <a:off x="3139151" y="3168197"/>
        <a:ext cx="201116" cy="281173"/>
      </dsp:txXfrm>
    </dsp:sp>
    <dsp:sp modelId="{3B4014B2-9DC1-4D34-B921-90D831FB172E}">
      <dsp:nvSpPr>
        <dsp:cNvPr id="0" name=""/>
        <dsp:cNvSpPr/>
      </dsp:nvSpPr>
      <dsp:spPr>
        <a:xfrm>
          <a:off x="990608" y="3134470"/>
          <a:ext cx="2262075" cy="2101489"/>
        </a:xfrm>
        <a:prstGeom prst="ellipse">
          <a:avLst/>
        </a:prstGeom>
        <a:solidFill>
          <a:schemeClr val="accent3">
            <a:hueOff val="-7118643"/>
            <a:satOff val="-4677"/>
            <a:lumOff val="-9118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těžba</a:t>
          </a:r>
        </a:p>
      </dsp:txBody>
      <dsp:txXfrm>
        <a:off x="1321881" y="3442226"/>
        <a:ext cx="1599529" cy="1485977"/>
      </dsp:txXfrm>
    </dsp:sp>
    <dsp:sp modelId="{CC14C7D4-063C-41F7-9257-851BBC06E57D}">
      <dsp:nvSpPr>
        <dsp:cNvPr id="0" name=""/>
        <dsp:cNvSpPr/>
      </dsp:nvSpPr>
      <dsp:spPr>
        <a:xfrm rot="11568255">
          <a:off x="2423390" y="2053281"/>
          <a:ext cx="432845" cy="4686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b="0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10800000">
        <a:off x="2551628" y="2161394"/>
        <a:ext cx="302992" cy="281173"/>
      </dsp:txXfrm>
    </dsp:sp>
    <dsp:sp modelId="{8BF26E6F-6531-4C42-8347-99CF813F63DD}">
      <dsp:nvSpPr>
        <dsp:cNvPr id="0" name=""/>
        <dsp:cNvSpPr/>
      </dsp:nvSpPr>
      <dsp:spPr>
        <a:xfrm>
          <a:off x="0" y="893944"/>
          <a:ext cx="2262075" cy="2101489"/>
        </a:xfrm>
        <a:prstGeom prst="ellipse">
          <a:avLst/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energetika</a:t>
          </a:r>
        </a:p>
      </dsp:txBody>
      <dsp:txXfrm>
        <a:off x="331273" y="1201700"/>
        <a:ext cx="1599529" cy="14859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E1C93-8713-4F80-9F87-30B2866D8F27}">
      <dsp:nvSpPr>
        <dsp:cNvPr id="0" name=""/>
        <dsp:cNvSpPr/>
      </dsp:nvSpPr>
      <dsp:spPr>
        <a:xfrm>
          <a:off x="3176366" y="2233882"/>
          <a:ext cx="2647209" cy="14689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lehký</a:t>
          </a:r>
        </a:p>
      </dsp:txBody>
      <dsp:txXfrm>
        <a:off x="3564041" y="2449002"/>
        <a:ext cx="1871859" cy="1038693"/>
      </dsp:txXfrm>
    </dsp:sp>
    <dsp:sp modelId="{33384DC0-7B7B-45CE-84BE-E102C9993318}">
      <dsp:nvSpPr>
        <dsp:cNvPr id="0" name=""/>
        <dsp:cNvSpPr/>
      </dsp:nvSpPr>
      <dsp:spPr>
        <a:xfrm rot="16200000">
          <a:off x="4467658" y="1925027"/>
          <a:ext cx="64623" cy="499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300" kern="1200"/>
        </a:p>
      </dsp:txBody>
      <dsp:txXfrm>
        <a:off x="4477352" y="2034608"/>
        <a:ext cx="45236" cy="299663"/>
      </dsp:txXfrm>
    </dsp:sp>
    <dsp:sp modelId="{F511FEAA-093F-460C-93DB-3CB8A0680A94}">
      <dsp:nvSpPr>
        <dsp:cNvPr id="0" name=""/>
        <dsp:cNvSpPr/>
      </dsp:nvSpPr>
      <dsp:spPr>
        <a:xfrm>
          <a:off x="3083125" y="-294206"/>
          <a:ext cx="2833690" cy="24061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textilní</a:t>
          </a:r>
        </a:p>
      </dsp:txBody>
      <dsp:txXfrm>
        <a:off x="3498109" y="58168"/>
        <a:ext cx="2003722" cy="1701409"/>
      </dsp:txXfrm>
    </dsp:sp>
    <dsp:sp modelId="{95B9BD35-4DCC-4F4C-8397-91CFA60B4694}">
      <dsp:nvSpPr>
        <dsp:cNvPr id="0" name=""/>
        <dsp:cNvSpPr/>
      </dsp:nvSpPr>
      <dsp:spPr>
        <a:xfrm rot="20267154">
          <a:off x="5727440" y="2122405"/>
          <a:ext cx="465017" cy="499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898305"/>
            <a:satOff val="-1247"/>
            <a:lumOff val="-2431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300" kern="1200"/>
        </a:p>
      </dsp:txBody>
      <dsp:txXfrm>
        <a:off x="5732617" y="2248663"/>
        <a:ext cx="325512" cy="299663"/>
      </dsp:txXfrm>
    </dsp:sp>
    <dsp:sp modelId="{82020BC0-20B3-4F90-AC03-470FA750133E}">
      <dsp:nvSpPr>
        <dsp:cNvPr id="0" name=""/>
        <dsp:cNvSpPr/>
      </dsp:nvSpPr>
      <dsp:spPr>
        <a:xfrm>
          <a:off x="6238272" y="476773"/>
          <a:ext cx="2833690" cy="2406157"/>
        </a:xfrm>
        <a:prstGeom prst="ellipse">
          <a:avLst/>
        </a:prstGeom>
        <a:solidFill>
          <a:schemeClr val="accent3">
            <a:hueOff val="-1898305"/>
            <a:satOff val="-1247"/>
            <a:lumOff val="-2431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oděvní</a:t>
          </a:r>
        </a:p>
      </dsp:txBody>
      <dsp:txXfrm>
        <a:off x="6653256" y="829147"/>
        <a:ext cx="2003722" cy="1701409"/>
      </dsp:txXfrm>
    </dsp:sp>
    <dsp:sp modelId="{208C62C7-41B7-412C-8A05-93AA1FA66447}">
      <dsp:nvSpPr>
        <dsp:cNvPr id="0" name=""/>
        <dsp:cNvSpPr/>
      </dsp:nvSpPr>
      <dsp:spPr>
        <a:xfrm rot="1455035">
          <a:off x="5697819" y="3372924"/>
          <a:ext cx="509176" cy="499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3796610"/>
            <a:satOff val="-2494"/>
            <a:lumOff val="-4863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300" kern="1200"/>
        </a:p>
      </dsp:txBody>
      <dsp:txXfrm>
        <a:off x="5704430" y="3442041"/>
        <a:ext cx="359345" cy="299663"/>
      </dsp:txXfrm>
    </dsp:sp>
    <dsp:sp modelId="{14723722-24EF-4178-8ACF-5335B478CF56}">
      <dsp:nvSpPr>
        <dsp:cNvPr id="0" name=""/>
        <dsp:cNvSpPr/>
      </dsp:nvSpPr>
      <dsp:spPr>
        <a:xfrm>
          <a:off x="6238285" y="3186605"/>
          <a:ext cx="2833690" cy="2406157"/>
        </a:xfrm>
        <a:prstGeom prst="ellipse">
          <a:avLst/>
        </a:prstGeom>
        <a:solidFill>
          <a:schemeClr val="accent3">
            <a:hueOff val="-3796610"/>
            <a:satOff val="-2494"/>
            <a:lumOff val="-4863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potravinářský</a:t>
          </a:r>
        </a:p>
      </dsp:txBody>
      <dsp:txXfrm>
        <a:off x="6653269" y="3538979"/>
        <a:ext cx="2003722" cy="1701409"/>
      </dsp:txXfrm>
    </dsp:sp>
    <dsp:sp modelId="{DAE38EA4-15AF-4828-A4E4-235E467AE0B3}">
      <dsp:nvSpPr>
        <dsp:cNvPr id="0" name=""/>
        <dsp:cNvSpPr/>
      </dsp:nvSpPr>
      <dsp:spPr>
        <a:xfrm rot="5400000">
          <a:off x="4376515" y="3679043"/>
          <a:ext cx="246909" cy="499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5694915"/>
            <a:satOff val="-3742"/>
            <a:lumOff val="-7294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300" kern="1200"/>
        </a:p>
      </dsp:txBody>
      <dsp:txXfrm>
        <a:off x="4413552" y="3741894"/>
        <a:ext cx="172836" cy="299663"/>
      </dsp:txXfrm>
    </dsp:sp>
    <dsp:sp modelId="{3B4014B2-9DC1-4D34-B921-90D831FB172E}">
      <dsp:nvSpPr>
        <dsp:cNvPr id="0" name=""/>
        <dsp:cNvSpPr/>
      </dsp:nvSpPr>
      <dsp:spPr>
        <a:xfrm>
          <a:off x="2675342" y="4168684"/>
          <a:ext cx="3649257" cy="1718285"/>
        </a:xfrm>
        <a:prstGeom prst="ellipse">
          <a:avLst/>
        </a:prstGeom>
        <a:solidFill>
          <a:schemeClr val="accent3">
            <a:hueOff val="-5694915"/>
            <a:satOff val="-3742"/>
            <a:lumOff val="-7294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dřevozpracující</a:t>
          </a:r>
        </a:p>
      </dsp:txBody>
      <dsp:txXfrm>
        <a:off x="3209763" y="4420321"/>
        <a:ext cx="2580415" cy="1215011"/>
      </dsp:txXfrm>
    </dsp:sp>
    <dsp:sp modelId="{C5803CC3-103F-43A6-92B7-159A3E1DFE24}">
      <dsp:nvSpPr>
        <dsp:cNvPr id="0" name=""/>
        <dsp:cNvSpPr/>
      </dsp:nvSpPr>
      <dsp:spPr>
        <a:xfrm rot="9454284">
          <a:off x="2565016" y="3383434"/>
          <a:ext cx="648603" cy="499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7593220"/>
            <a:satOff val="-4989"/>
            <a:lumOff val="-972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300" kern="1200"/>
        </a:p>
      </dsp:txBody>
      <dsp:txXfrm rot="10800000">
        <a:off x="2709180" y="3454738"/>
        <a:ext cx="498772" cy="299663"/>
      </dsp:txXfrm>
    </dsp:sp>
    <dsp:sp modelId="{93FCD982-D092-4E06-AD59-D21871C24055}">
      <dsp:nvSpPr>
        <dsp:cNvPr id="0" name=""/>
        <dsp:cNvSpPr/>
      </dsp:nvSpPr>
      <dsp:spPr>
        <a:xfrm>
          <a:off x="308967" y="3200403"/>
          <a:ext cx="2071695" cy="2140500"/>
        </a:xfrm>
        <a:prstGeom prst="ellipse">
          <a:avLst/>
        </a:prstGeom>
        <a:solidFill>
          <a:schemeClr val="accent3">
            <a:hueOff val="-7593220"/>
            <a:satOff val="-4989"/>
            <a:lumOff val="-9726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sklo a keramika</a:t>
          </a:r>
        </a:p>
      </dsp:txBody>
      <dsp:txXfrm>
        <a:off x="612360" y="3513872"/>
        <a:ext cx="1464909" cy="1513562"/>
      </dsp:txXfrm>
    </dsp:sp>
    <dsp:sp modelId="{A5629BEE-89C1-470A-9065-DC1875A8722C}">
      <dsp:nvSpPr>
        <dsp:cNvPr id="0" name=""/>
        <dsp:cNvSpPr/>
      </dsp:nvSpPr>
      <dsp:spPr>
        <a:xfrm rot="12407580">
          <a:off x="2608010" y="1938287"/>
          <a:ext cx="693348" cy="499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300" kern="1200"/>
        </a:p>
      </dsp:txBody>
      <dsp:txXfrm rot="10800000">
        <a:off x="2749798" y="2071944"/>
        <a:ext cx="543517" cy="299663"/>
      </dsp:txXfrm>
    </dsp:sp>
    <dsp:sp modelId="{B2869F22-1359-40E3-B72B-51D54FECEB97}">
      <dsp:nvSpPr>
        <dsp:cNvPr id="0" name=""/>
        <dsp:cNvSpPr/>
      </dsp:nvSpPr>
      <dsp:spPr>
        <a:xfrm>
          <a:off x="72020" y="540287"/>
          <a:ext cx="2545573" cy="1669516"/>
        </a:xfrm>
        <a:prstGeom prst="ellipse">
          <a:avLst/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papírenský  atd.</a:t>
          </a:r>
        </a:p>
      </dsp:txBody>
      <dsp:txXfrm>
        <a:off x="444811" y="784782"/>
        <a:ext cx="1799991" cy="11805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0.36499</cdr:x>
      <cdr:y>0.31359</cdr:y>
    </cdr:from>
    <cdr:to>
      <cdr:x>0.55562</cdr:x>
      <cdr:y>0.46154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869143" y="587097"/>
          <a:ext cx="45397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cs-CZ" sz="1200" b="1" dirty="0">
              <a:solidFill>
                <a:schemeClr val="tx1"/>
              </a:solidFill>
            </a:rPr>
            <a:t>24%</a:t>
          </a:r>
        </a:p>
      </cdr:txBody>
    </cdr:sp>
  </cdr:relSizeAnchor>
  <cdr:relSizeAnchor xmlns:cdr="http://schemas.openxmlformats.org/drawingml/2006/chartDrawing">
    <cdr:from>
      <cdr:x>0.4557</cdr:x>
      <cdr:y>0.46976</cdr:y>
    </cdr:from>
    <cdr:to>
      <cdr:x>0.59989</cdr:x>
      <cdr:y>0.60127</cdr:y>
    </cdr:to>
    <cdr:sp macro="" textlink="">
      <cdr:nvSpPr>
        <cdr:cNvPr id="3" name="TextovéPole 2"/>
        <cdr:cNvSpPr txBox="1"/>
      </cdr:nvSpPr>
      <cdr:spPr>
        <a:xfrm xmlns:a="http://schemas.openxmlformats.org/drawingml/2006/main">
          <a:off x="1085167" y="879484"/>
          <a:ext cx="343364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cs-CZ" sz="1000" b="1" dirty="0">
              <a:solidFill>
                <a:schemeClr val="tx1"/>
              </a:solidFill>
            </a:rPr>
            <a:t>6%</a:t>
          </a:r>
        </a:p>
      </cdr:txBody>
    </cdr:sp>
  </cdr:relSizeAnchor>
  <cdr:relSizeAnchor xmlns:cdr="http://schemas.openxmlformats.org/drawingml/2006/chartDrawing">
    <cdr:from>
      <cdr:x>0.39522</cdr:x>
      <cdr:y>0.54606</cdr:y>
    </cdr:from>
    <cdr:to>
      <cdr:x>0.57644</cdr:x>
      <cdr:y>0.68579</cdr:y>
    </cdr:to>
    <cdr:sp macro="" textlink="">
      <cdr:nvSpPr>
        <cdr:cNvPr id="4" name="TextovéPole 3"/>
        <cdr:cNvSpPr txBox="1"/>
      </cdr:nvSpPr>
      <cdr:spPr>
        <a:xfrm xmlns:a="http://schemas.openxmlformats.org/drawingml/2006/main">
          <a:off x="941151" y="1022329"/>
          <a:ext cx="431528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cs-CZ" sz="1100" b="1" dirty="0">
              <a:solidFill>
                <a:schemeClr val="tx1"/>
              </a:solidFill>
            </a:rPr>
            <a:t>10%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63BD0-953E-46B6-BFBF-FE9496311B6F}" type="datetimeFigureOut">
              <a:rPr lang="cs-CZ" smtClean="0"/>
              <a:t>13.03.2020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79E00-2670-4EF0-916C-569CBD6ABB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245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8A44B7-9630-4D15-B23B-B727E11B5076}" type="slidenum">
              <a:rPr lang="cs-CZ" altLang="cs-CZ"/>
              <a:pPr/>
              <a:t>21</a:t>
            </a:fld>
            <a:endParaRPr lang="cs-CZ" altLang="cs-CZ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C75B32-20BC-4DAA-9EB6-C5BFEB7B6868}" type="slidenum">
              <a:rPr lang="cs-CZ" altLang="cs-CZ"/>
              <a:pPr/>
              <a:t>50</a:t>
            </a:fld>
            <a:endParaRPr lang="cs-CZ" altLang="cs-CZ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9E00-2670-4EF0-916C-569CBD6ABB3C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288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dirty="0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3C6C094-D5F4-4FEE-B7B6-383B626272A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DAC537-A026-4472-B898-F059AB6E9B3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D7ACC864-FC55-43BD-A1FA-5C603BE9F5B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50A5E819-0779-4E27-8D6C-F960B093CF4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4E3585F-A838-4602-B48B-974DAA22D10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82151-301A-4B5E-8C15-F4F44B59946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73F9882-A7F9-47BD-B37B-2A1B46AF2C8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39109ACD-73ED-4DCE-B86F-DAC523D4CE9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3558541-A1E2-4026-B2D2-3BDABF556DE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FE0A6E0-AD88-4FE4-BC54-66EF9620AEA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D1091AC1-9D4F-44B9-8ED0-31EF5BBFEAF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4E3585F-A838-4602-B48B-974DAA22D10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 spd="slow">
    <p:fade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1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13" Type="http://schemas.openxmlformats.org/officeDocument/2006/relationships/diagramQuickStyle" Target="../diagrams/quickStyle5.xml"/><Relationship Id="rId3" Type="http://schemas.openxmlformats.org/officeDocument/2006/relationships/image" Target="../media/image32.jpeg"/><Relationship Id="rId7" Type="http://schemas.openxmlformats.org/officeDocument/2006/relationships/diagramLayout" Target="../diagrams/layout4.xml"/><Relationship Id="rId12" Type="http://schemas.openxmlformats.org/officeDocument/2006/relationships/diagramLayout" Target="../diagrams/layou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4.xml"/><Relationship Id="rId11" Type="http://schemas.openxmlformats.org/officeDocument/2006/relationships/diagramData" Target="../diagrams/data5.xml"/><Relationship Id="rId5" Type="http://schemas.openxmlformats.org/officeDocument/2006/relationships/image" Target="../media/image34.jpeg"/><Relationship Id="rId15" Type="http://schemas.microsoft.com/office/2007/relationships/diagramDrawing" Target="../diagrams/drawing5.xml"/><Relationship Id="rId10" Type="http://schemas.microsoft.com/office/2007/relationships/diagramDrawing" Target="../diagrams/drawing4.xml"/><Relationship Id="rId4" Type="http://schemas.openxmlformats.org/officeDocument/2006/relationships/image" Target="../media/image33.jpg"/><Relationship Id="rId9" Type="http://schemas.openxmlformats.org/officeDocument/2006/relationships/diagramColors" Target="../diagrams/colors4.xml"/><Relationship Id="rId14" Type="http://schemas.openxmlformats.org/officeDocument/2006/relationships/diagramColors" Target="../diagrams/colors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vetenergie.cz/cz/film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1.xml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prusa\Dokumenty\Prezentace1256.wav" TargetMode="External"/><Relationship Id="rId6" Type="http://schemas.openxmlformats.org/officeDocument/2006/relationships/diagramLayout" Target="../diagrams/layout1.xml"/><Relationship Id="rId11" Type="http://schemas.openxmlformats.org/officeDocument/2006/relationships/image" Target="../media/image5.jpeg"/><Relationship Id="rId5" Type="http://schemas.openxmlformats.org/officeDocument/2006/relationships/diagramData" Target="../diagrams/data1.xml"/><Relationship Id="rId10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ozhlas.cz/zpravy-domov/uhli-klima-cez-energetika-obnovitelne-zdroje_1904020600_jab" TargetMode="External"/><Relationship Id="rId2" Type="http://schemas.openxmlformats.org/officeDocument/2006/relationships/hyperlink" Target="https://www.cez.cz/cs/o-cez/vyrobni-zdroje/uhelne-elektrarny-a-teplarny/flash-model-jak-funguje-uhelna-elektrarna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FGIeUDeZmk" TargetMode="External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www.google.cz/url?sa=i&amp;rct=j&amp;q=&amp;esrc=s&amp;frm=1&amp;source=images&amp;cd=&amp;cad=rja&amp;uact=8&amp;docid=v3bvw-5vr7AQaM&amp;tbnid=2iemd2OVb9txHM:&amp;ved=0CAUQjRw&amp;url=http://www.znatemapu.cz/precerpavaci-elektrarna-dlouhe-strane-loucna-nad-desnou&amp;ei=OYBNU7LjGYmvPK6hgeAL&amp;bvm=bv.64764171,d.bGE&amp;psig=AFQjCNEunsRUJOhsU5fWmZQjPbWMgj5voA&amp;ust=1397674260309078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ika.denikplus.cz/1305-nejvyssi-vetrna-elektrarna-sveta-ma-unikatni-system-precerpavani-vody.html" TargetMode="External"/><Relationship Id="rId2" Type="http://schemas.openxmlformats.org/officeDocument/2006/relationships/hyperlink" Target="https://www.nazeleno.cz/5-nejvetsich-slunecnich-elektraren-na-svete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olariusenergy.cz/produkty/zajimavosti/45-nejvetsi-vetrna-elektrarna-na-svete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hyperlink" Target="https://cz.sputniknews.com/svet/201808207924800-slitina-veda-odolnost-vynalez/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tuska.cz/magazin/cestujeme-po-svete/nejvetsi-nejlepsi-nejvytizenejsi-jak-jsou-na-tom-svetova-letiste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9BSoqYzUVQ" TargetMode="External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acesky.cz/video/jak-somalsti-pirati-vydelavaji-penize" TargetMode="Externa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automix.denik.cz/zivot-ridice/obrazem-rekordni-silnice-z-celeho-sveta-kde-lezi-vubec-nejdelsi-kus-asfaltu-20171108.html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enprocestovatele.cz/18-nejuzasnejsi-silnic-sveta-ktere-milovnici-dlouhych-cest-musi-videt/" TargetMode="External"/><Relationship Id="rId2" Type="http://schemas.openxmlformats.org/officeDocument/2006/relationships/hyperlink" Target="https://www.youtube.com/watch?v=AFN566li_mY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eEjjqER4O4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hyperlink" Target="https://www.idnes.cz/technet/technika/hyperloop-stavba.A151027_155357_tec_technika_vse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8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12" Type="http://schemas.openxmlformats.org/officeDocument/2006/relationships/image" Target="../media/image1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wmf"/><Relationship Id="rId10" Type="http://schemas.openxmlformats.org/officeDocument/2006/relationships/image" Target="../media/image15.jpeg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Můžeme vyrobit či vypěstovat všechno?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Hospodářství světa</a:t>
            </a:r>
          </a:p>
        </p:txBody>
      </p:sp>
    </p:spTree>
    <p:extLst>
      <p:ext uri="{BB962C8B-B14F-4D97-AF65-F5344CB8AC3E}">
        <p14:creationId xmlns:p14="http://schemas.microsoft.com/office/powerpoint/2010/main" val="2515291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6168" y="0"/>
            <a:ext cx="4284984" cy="792088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Procvičování a příklady</a:t>
            </a:r>
          </a:p>
        </p:txBody>
      </p:sp>
      <p:pic>
        <p:nvPicPr>
          <p:cNvPr id="2051" name="Picture 3" descr="C:\Documents and Settings\lhrda\Local Settings\Temporary Internet Files\Content.IE5\OJ9Y6UD2\MC90044042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1216314"/>
            <a:ext cx="1176137" cy="116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65478" y="807664"/>
            <a:ext cx="2304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Vysvětli pojmy: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intenzivní  zemědělství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příměstské zemědělství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monokulturní  zemědělství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plantážní zemědělství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549365"/>
              </p:ext>
            </p:extLst>
          </p:nvPr>
        </p:nvGraphicFramePr>
        <p:xfrm>
          <a:off x="5105400" y="713250"/>
          <a:ext cx="3810000" cy="574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8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r>
                        <a:rPr lang="cs-CZ" sz="2400" dirty="0"/>
                        <a:t>Tvrzení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100" b="0" dirty="0">
                          <a:latin typeface="Times New Roman" pitchFamily="18" charset="0"/>
                          <a:cs typeface="Times New Roman" pitchFamily="18" charset="0"/>
                        </a:rPr>
                        <a:t>ano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100" b="0" dirty="0">
                          <a:latin typeface="Times New Roman" pitchFamily="18" charset="0"/>
                          <a:cs typeface="Times New Roman" pitchFamily="18" charset="0"/>
                        </a:rPr>
                        <a:t>ne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025">
                <a:tc>
                  <a:txBody>
                    <a:bodyPr/>
                    <a:lstStyle/>
                    <a:p>
                      <a:r>
                        <a:rPr lang="cs-CZ" sz="2100" dirty="0">
                          <a:latin typeface="Times New Roman" pitchFamily="18" charset="0"/>
                          <a:cs typeface="Times New Roman" pitchFamily="18" charset="0"/>
                        </a:rPr>
                        <a:t>Používání</a:t>
                      </a:r>
                      <a:r>
                        <a:rPr lang="cs-CZ" sz="2100" baseline="0" dirty="0">
                          <a:latin typeface="Times New Roman" pitchFamily="18" charset="0"/>
                          <a:cs typeface="Times New Roman" pitchFamily="18" charset="0"/>
                        </a:rPr>
                        <a:t> hnojiv je znakem intenzivního zemědělství.</a:t>
                      </a:r>
                      <a:endParaRPr lang="cs-CZ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r>
                        <a:rPr lang="cs-CZ" sz="2100" dirty="0">
                          <a:latin typeface="Times New Roman" pitchFamily="18" charset="0"/>
                          <a:cs typeface="Times New Roman" pitchFamily="18" charset="0"/>
                        </a:rPr>
                        <a:t>Zemědělská výroba nezávisí na přírodních podmínkách.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r>
                        <a:rPr lang="cs-CZ" sz="2100" dirty="0">
                          <a:latin typeface="Times New Roman" pitchFamily="18" charset="0"/>
                          <a:cs typeface="Times New Roman" pitchFamily="18" charset="0"/>
                        </a:rPr>
                        <a:t>Málo rozvinuté země nahrazují chybějící techniku lidskými silami.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r>
                        <a:rPr lang="cs-CZ" sz="2100" dirty="0">
                          <a:latin typeface="Times New Roman" pitchFamily="18" charset="0"/>
                          <a:cs typeface="Times New Roman" pitchFamily="18" charset="0"/>
                        </a:rPr>
                        <a:t>Při nekvalitní dopravě vznikají velké ztráty plodin.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270328" y="3140386"/>
            <a:ext cx="1693636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tropický pás</a:t>
            </a:r>
          </a:p>
          <a:p>
            <a:r>
              <a:rPr lang="cs-CZ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subtropický pás</a:t>
            </a:r>
          </a:p>
          <a:p>
            <a:r>
              <a:rPr lang="cs-CZ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mírný pás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41478" y="2667000"/>
            <a:ext cx="2328256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Rozděl  plodiny do pásů: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41478" y="4097729"/>
            <a:ext cx="44829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rýže setá, bavlník keřovitý, pomerančovník, řepa cukrovka, lilek, brambor, palma datlová,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olivovník evropský, pšenice setá, kávovník,</a:t>
            </a:r>
          </a:p>
          <a:p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ananasovník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chocholatý, žito seté</a:t>
            </a:r>
          </a:p>
        </p:txBody>
      </p:sp>
    </p:spTree>
    <p:extLst>
      <p:ext uri="{BB962C8B-B14F-4D97-AF65-F5344CB8AC3E}">
        <p14:creationId xmlns:p14="http://schemas.microsoft.com/office/powerpoint/2010/main" val="45717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4724400" cy="792088"/>
          </a:xfrm>
        </p:spPr>
        <p:txBody>
          <a:bodyPr>
            <a:normAutofit/>
          </a:bodyPr>
          <a:lstStyle/>
          <a:p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Test znalostí – pracujte sami</a:t>
            </a: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515719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/>
          </a:p>
          <a:p>
            <a:endParaRPr lang="cs-CZ" sz="1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092280" y="1604797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894152"/>
              </p:ext>
            </p:extLst>
          </p:nvPr>
        </p:nvGraphicFramePr>
        <p:xfrm>
          <a:off x="685800" y="1143000"/>
          <a:ext cx="60960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5072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cs-CZ" sz="2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cs-CZ" sz="21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 rostlinám tropů nepatří?</a:t>
                      </a:r>
                      <a:endParaRPr lang="cs-CZ" sz="19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9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 citrusy</a:t>
                      </a:r>
                    </a:p>
                    <a:p>
                      <a:pPr marL="342900" indent="-342900" algn="l"/>
                      <a:r>
                        <a:rPr lang="cs-CZ" sz="19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banány</a:t>
                      </a:r>
                    </a:p>
                    <a:p>
                      <a:pPr marL="342900" indent="-342900" algn="l"/>
                      <a:r>
                        <a:rPr lang="cs-CZ" sz="19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cukrová třtina</a:t>
                      </a:r>
                    </a:p>
                    <a:p>
                      <a:pPr marL="342900" indent="-342900" algn="l"/>
                      <a:r>
                        <a:rPr lang="cs-CZ" sz="19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kakaovník</a:t>
                      </a:r>
                    </a:p>
                    <a:p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2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Která rostlina není olejnina?</a:t>
                      </a:r>
                      <a:endParaRPr lang="cs-CZ" sz="19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9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 řepka</a:t>
                      </a:r>
                    </a:p>
                    <a:p>
                      <a:pPr marL="342900" indent="-342900" algn="l"/>
                      <a:r>
                        <a:rPr lang="cs-CZ" sz="19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řepa</a:t>
                      </a:r>
                    </a:p>
                    <a:p>
                      <a:pPr marL="342900" indent="-342900" algn="l"/>
                      <a:r>
                        <a:rPr lang="cs-CZ" sz="19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podzemnice olejná</a:t>
                      </a:r>
                    </a:p>
                    <a:p>
                      <a:pPr marL="342900" indent="-342900" algn="l"/>
                      <a:r>
                        <a:rPr lang="cs-CZ" sz="19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palma kokosová</a:t>
                      </a:r>
                    </a:p>
                    <a:p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0080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2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Čemu se říká extenzivní</a:t>
                      </a:r>
                      <a:r>
                        <a:rPr lang="cs-CZ" sz="21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chov?</a:t>
                      </a:r>
                      <a:endParaRPr lang="cs-CZ" sz="2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None/>
                      </a:pPr>
                      <a:r>
                        <a:rPr lang="cs-CZ" sz="19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cs-CZ" sz="19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  chovu zvířat na malé ploše</a:t>
                      </a:r>
                    </a:p>
                    <a:p>
                      <a:pPr marL="342900" indent="-342900" algn="l"/>
                      <a:r>
                        <a:rPr lang="cs-CZ" sz="19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chovu zvířat v budovách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chovu slepic</a:t>
                      </a:r>
                    </a:p>
                    <a:p>
                      <a:pPr marL="342900" indent="-342900" algn="l"/>
                      <a:r>
                        <a:rPr lang="cs-CZ" sz="19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chovu zvířat na velké ploše</a:t>
                      </a:r>
                      <a:endParaRPr lang="cs-CZ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Slovo PLANTÁŽ</a:t>
                      </a:r>
                      <a:r>
                        <a:rPr lang="cs-CZ" sz="21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znamená?</a:t>
                      </a:r>
                      <a:endParaRPr lang="cs-CZ" sz="19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cs-CZ" sz="19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  pěstování jedné plodiny na poli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způsob setby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poli na</a:t>
                      </a:r>
                      <a:r>
                        <a:rPr lang="cs-CZ" sz="19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místě vykáceného pralesa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pěstování nenáročných plodin</a:t>
                      </a:r>
                      <a:endParaRPr lang="cs-CZ" sz="19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601247" y="2287536"/>
            <a:ext cx="504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200" dirty="0"/>
          </a:p>
          <a:p>
            <a:pPr marL="228600" indent="-2286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marL="228600" indent="-2286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 marL="228600" indent="-2286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marL="228600" indent="-2286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228600" indent="-228600"/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14946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33600" y="236916"/>
            <a:ext cx="5796136" cy="792088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Světová naleziště nerostných surovin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2748119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AutoShape 8" descr="data:image/jpeg;base64,/9j/4AAQSkZJRgABAQAAAQABAAD/2wCEAAkGBhQSERUUExQVFBQVGBcUGBgYFhwUGBUXFRgXGBUdFxcXHCYeGB0kGhUUHy8gIycpLCwsFx4xNTAqNSYrLCkBCQoKDgwOGg8PGiokHyQpLCwsLCwsLCwpLCwpLSksLCwsLCwsLCwsKSkpLCwpLCwpLCwsKSwsLCwpLCwsLCwsLP/AABEIAI0BZgMBIgACEQEDEQH/xAAbAAABBQEBAAAAAAAAAAAAAAACAAEDBAUGB//EAD8QAAEDAgMFBgQEBQIGAwAAAAEAAhEDIQQSMQUTQVFhBiJxgZGhMrHR8BRSweEVIzNC8YKSB1NiorLCJENy/8QAGwEAAgMBAQEAAAAAAAAAAAAAAAECAwQFBgf/xAAvEQACAgEDAwIEBQUBAAAAAAAAAQIRAxIhUQQxQRNhBSJxkRQygbHwI1LB0eGh/9oADAMBAAIRAxEAPwDtnvABJIAFySYAAuSSdEzagJIBBI1E3HjyVfaTZpk5zTDZcXDNo0En4CHdbHgqnZ2gKdNzBPddoWPZlzAO0e9+szY8raLbZhrY1UkkkAJJOkmIZOkj3JiYsiwojTpQkgBJk6SAEkkkgBJImsJTFh5FFhQyZOkgBkkkkhiSSSQAlJSw5dorWHwzXgRYjUc1oU6QAssOPrYZXKCtSi6afdcP6Pun2NCw+X2K9PZLY4yozsb/AKvZadHVTELL0WbK8cnNv88+/GqVfpXb2LpY48HNPwbgSINlCuoAnTT5qnj9ngiRAK1dN1sc6cktrpPw/de3v58bFU8NdjDSROZBgoYW8zCSTwkgQgFC/Fsa4MLgHO0Hy8JgxOsGJhXsNTsetlh4nZ7xXLgD3jSObPDWimf5gdTzd4ubYHKYJBluUFN2lZLTtZdp41jnFocC4TIvwMGDoYNjEwbGFMVk0sO9rKLCwxh4OYFp3mSk6mMgzSJzZjnygRqdVp4eqHsa8TDgHCRBhwkSPNRsVcBp0sqRCaYNMSSSUJkRJ0kkwEkklCAGSTpIADamGG6qg5o3b5yjM6MpnKCCCY0EarI2BRpd8sbTzA5czGUAIIBgPwwyu0EiZFp4LY23isoawGDUJbJYXNyhpc/MZAHcDjrJgwNSM7YDiWuDnPc6WvzP+IsqNzU577uHC0RxMk5Iy33NUobbGinRtpon0lbrRVoZEklCnwrQZCblSsSjbobD0cxWxTZZU6eGjRWs4aFnnLUzTCOlD18GHDhosithS3VbTcQI1UGIghKE2gnBSMZHujyUrsOAUZqK55OClY+SsGFMrQemNAIWTkHj4CoCymBUIdATCoqXuXLYmbh2k3CGpgAdLIWVoUgxSNTQaYsrV8LlvKrK7VqAqq5qthPkpnDgBJJWKTaZAnNPHSFDP1HoxvTJ/RWKMNToHD1S1amHqlwnQfNViGRafNXKI7o8AvI/HfiDx4o5sUHGbbjbVNLu/wDnG9bm/Bj3pvYkBR55UajxFTK0leY+G/Euol1EcOaTnCbUWm2++31/32NE4JK0XRVQOqyqDcY383sU5xA4FfQYdZBtQUJrx+SSX7UkZK919yPaLAQs2FbxFeUWFpNJXWhLStzPOOp7Fanhy4wApH4Bw4StanClDwovKxrEjIa0gXHh1VSo6TOi267e83xKZmHaCZCteZ6VYPHexh1cFnYQ5uZjgWkHQg6jwTsoZQGgEACAOgFl0dNgTuoDVV+r7B6Xuc+aLomCoyV0b6dljYrBZbhOM0wlClsVVVr7VoseKb6tNtR0ANLgCZmBB4mDHOLJtoYh7A0Uw01KjixmclrJDHvJcWgkw2m6wF+mozaWCfV/F0MlCsXhjqgc5wbTqVaTWjPLZqMG7a5pbDu6RYgOVjdIqUdTOiZhnHRp9EqtAt1tKbaVGnhnNxT6z25GCk8aurxlLBBMZiWEmPzOuLlQbOoVqr3YjEF1MvGWnQGlNmoL+bz7ezYLK2X/AIf5XKyVNCsnCkEDUqzS2eCASVN5EihY2zNLU62S0Dh7JKPrexL0fc5bbeOYylNVgeybggECAXTDrGMvlrwS2XjmPDi1rW97vQ6k+TAuTRe4TAGpmyPFsc5sMgHqXCxBBuwgzfn11Aivsui5udrgbOEOLqjg6wnLvnOdA5gweGhUaQ7NTfITVUSeE6CyTOpGOjRVwnBQ0IvMxSM4mVmyUsxUNJPUXzW4pNqzxWfvCnDijSGouVnqHOopKeFJRIth7xTMeVWhG16TQ0yzEphQ6qLfpxioUKZPYN1Dqgfh+qB2LQvxCaTFaHLeqLIoW1EYrqTsWwZpJmpt8gBRuFIN9Qq5h8Zu4ZUtaRxieBhQmKYnV5FuIaOaoEZjJ4rjZ+nh8Ui8cl/TXZ+XLmPCXLvV423dqk8e67nQnGMAnM2PFUMXUNazNG36u8AoNwN0DAnNrxiDxQ06uW4sQuT8O+B4sMpZsMm5xk0tXa0+Fz2vx3qyyeVy2fYOhgD8WZsDgS4T/tGifEYRwNjax9ehuBMxPCFYZWzd5vxC5bzgg29BZSUqpqAAaAkGSXagkFxtYX99ZXpen6n1k7VSW0ovun/lPw+zRU4pGdujzVmgITYuGkx/tF3CZiQNND+q57avaoUnZGwX8bg5f/0RZp9fJW5MsYRuTCMbdI6XE7UZSE1KjWDhJ18BqfJV6vaVoYXNDtAWyCwVJn4XHhbXqFy+Kw9N7HVcVToVnw0tDd49oafhLqjnweNmCPCSqVTEl5uABYAN+EAWAC5Gbr2toKvqaIxjH8+52LNsOmoS3u0w1zXCe+HTJE8LR5KlT7UOnvNbc8yI+fRRMbFKsPy0qbfOCT5yViPZa3is+Tq83p45KXdPj+5lcktTo6xvaZjT38zAdDqD5t8OS1KW1A5uZjw9ukggj1C8/wAFXY+RWJDAOBgyfhyj+7jZDsbCwX1KDmhzRLpOV+7YSe8JLXfFGnAQtnT9VkktUla9u4q4PSGbSmxCevouY2F2gpYicj2l7fiaOWkgGDEx967ZrFdKLUknEhv5OQr9m6u+eHNe9r6tNzajTTgsFY1Hb0mKlN9Njy1jmHRjY4hb2/o4Gk57nOMkFznOL6lRwaGi7jcw0AAQBHASj2rtJlGmXvdAHqTwAHElY2AwL61QYjECCL0qWopjmRxfp4egFqV9ycIKtUu37+y/mxp7IwL69QYrFC7f6NHhSH5nTq89dLcgG9CXiVkMxBCl/FpOLFLLrZrNcAgpuCzvxSTMSQo6WRs03VRokst2KSRpCzE2tXcxjSyS7OBlAkv7rzAseQeeYY4cVDsCrULXCrmDhklryXOaS0SZc0d1xkgcIKLtA0GkJPdziYLWvIh0bsusHSW/6Q9BsCiGh4EwS1wzOZUfDm6udTsQf7fNW+SnwasJ4SSlMBQlCdJFioaEoTpIsKGShEkiwoEJIkkWFAlDCMpkWOgcqbKiSQAORIBEkgAcqWVOnlADZUMIgZTwgCMpNRwmc4AXIA62QBadVG6AtObTjoVTKHOToPM2H1S3M6mfYen1lZ8GBYdVPvJy+7slKViZiyDLbkctPXRX2nPD22e0hzmDR0HUGJ8hH1qbvoo6+MFFrqhMBgLyejQSfZVdT07m1lxuprs/DX9suU/uu6JRlWz7FPbO0HHLh6BZRLy0uqE2ptc4MDiXfE9xlrRIuSbQSOKwGy21azw1zt1GZpD21SSdJc2ASbk8o46m3VI2l/8ALwv8vGUwDVo/FmAGUVKOaZsYLf1gu0nYPLRpllE06VVoEn+1pYIZTuTDoJc8wSDAgZp5M+thmVy+WSdaXzx733T8o0RhRXoYvdUdzGoAcY1InnpebIGVeQUj7/uiovDSCW5gDcaT0XPluRe5tOxBYHiP6jGGZ07oPnr7LPPUT4WVnF1e/mE5XNaYNyBAjz4KFrp0+/JQ1NxUX2Xb9xtblaqwNa57oYwC7ibAG14CrOquqUwMIPilrqpAaA3QhrT3iOsKxtMGpSdTd8LhGnmD5GD5I6TqbMO1lN2V7C2zqZeCBrdrgRJnnrzV2NvZJ735ew1RlYLspXoNOJpDMaL27xxdBg/HDSbiHDxldtiduUmU97nBZAItBJI0DTxkH0nw5Fu22TUZWAiCP5eZoIMQ0gkzBuJPFamwdh5stetDYtSpmLDUOM8bg/Yj0GPMoRjr2br9b8r+beS+XTOtcu1X9fYtYLBvrPFfECCP6VLhTHN3N2nh6AbIKZEGSuiYJ5JTf+B2dVHVdeyIhMSggKm8hWg8EKonFSEmrGnQTwUk29KSNw2MntDXLKbHNsRUb3vyd14LoIINiWwQZzxEkKPs5UBNdwlwL7PiN4LwcoAa0xBIAHxyRJk6zgCIIkHgbg+STGgCAAByAgeiQBylKaUpQIKUpTBpKkNH1StBQMppTNbKtMYEnKhqNldOQrD2gqNrZ1S1EtJGAp2YeycUwjJSchqJVqMhApq0+KjcZEqSZFoFMmlKFIiOud7ZbRFNjWguD5zCOnP1nyS7UbfdQhjIDjcnWOUX6XXDYzFl5zPOvEnWB14/usWfOqcUWRj5Zq0O1mIAAz2GgIvF4mRKbHbbxBbLnQNYmIngWgTC56tViXD4hFzfjpbTVWGNL2zILSIMSSRx6kyeUBZ1JtbtkqOp2P2heyznZgRI0c2bzeREWtoug2V2iZVOQyHc47rjxyxMrgqdNrWZmgFskCeluHD6KbDYrJUDs7mkcjAAOl+HJWRzSjsGlM9LOY8m+59rD3UtPDAX1PMmf8eSrYKqXsa4wSRJjTyVxpW29iKQDqaYMUuZCXo1MelAvK5f/iHijTwZaJmq5tPyu93syPNdMaq5bt0cww+YjIHuc603AaG/+TvVQytqDocYqTMDsFs9rK7KlWoaQbDhl+J3QngCNeYsvXMfhG4iiWgggiWngHC7Tbr+q81q4c0zmaCZynMY5TYDhfirOD2/WYSWuAJ6fMaFeI+JdI+pyLLCVSj9v9/uaVNR+UF7HMcWvFwSD4hRvddWNobUNZ+cgBxEOjQkcY4Wjnoq1Vsgxr9laYOTitS38lL9jYY9rqbCCAYyxzgkT7aKOrhpVTDMmk3/AFf+RP1Vmliy2zhI58f3TRIDduHEkdbqnjquRhcfLqTotcYhpEi/3xVOswG7oMXHj0H6qyOnUnLsNUmmzmsNseo+5BaDxdaV0WysaGgUHjO0HNJGbJBgmDbLe/qnw0mpyDoDpOon56qxSewvqNyE0y14JjQbvQO0FgOsrdPK+rlpk6rf+fz9DVLNLK78cHS0nBwlGszs5tIVqOaIhzm6zoQZ91Zxm06dIOLnCWsfUyyMxaxrnGATezXeh5FdnC5PHHV3pX9TBJUyZzUt2of4nSkQ4EHOcwILRuw0ukzazgfC6dm0KZLQHtJfJaMwl2XWB0iDyV2ohSJHsQBiq1Nu0c7GB7XF+YghwgZcouSdSXsAAknNyurDca0v3YMuDS4xoIyWPI/zGGORUtQtKDNNJFmSRbHpRXzIgQoEpToqssEhNKhlLMih2WW14TmuVVlLMlpQaifeKRtZVJSlPSGosmumbVMqvKUo0oNRdGISNdU8yWZR0EtZaNaVHvFBmTGpeOk+kfVPSLUT5ln7d21+HYHRJcYA+/JWpXMds8R8DTpd0ddFXmemDY4u2crjqpe4uLpkyZMx7qiKwIB/tvHG82v48lLtEHLEi5JcBE/coMPh3BsNMZeJ0J5e65fiy4ChSfJGaGkEOtwJ69ALqxakCKYknWTJHmB4aRCmobKeae9cYDrBsgkkTMg6eCq13ZSMtzeQbybCPDxVktUaTBdrNTA1d53ONtTfvHXmEz+6CA4BxsWE5SY1HIxbj5c6H4vOJJLS2WgTxMTHLQKJmDtMi83iI4ed7eIU4Je4M7HsbtQNc6m4kEmzb6njf9tDzXZb1cTsjZmekx0kkEEaCwsCDrqIjmF1eYjr4WPotmJbUyqTLe9TGoqzagOn34hPKu0ojqJTUXNdumE06ThMteR07zZv5sHuuglZvaOkXYWrAktY544XYJ/QqOSGqLQ4yp2c7g9vb+mBPeaAHCIA0FunvdE2lN9Aub7EsL6ri64DTedMxHrMAx0XX16QYcoMx0iF5jqEllaRoe+4LRCTXFxsoaj50UtCwi31WehGi+nkLToCB1EXPDqSpu64WWY/GABmY/1HZG+JzET/ALY81KCWGRpxHNDhJJNrZ9iVhVsI4HuvcOkj6IHA8XOny/QK42sHCyCqQOqRFxRVZgHPnvOt1H0TYLFPD9zvDlJdmjLNqZNzlngLLnu0u267MzW1C1pMtyw3unUSBNr8U2EwjnU202NIqwS52pJNyQPMrd0/TOT1WNJJnbdlsKBhWEOqNzZnQCLySJu3kArWKwDnNqta8ZazC12YFzg7dboEQQIgNOnA87Hg6Ap02MGjGho8hH7qaV6KGNRSRnct9ipitmZ3ufniX7wWmCG4cNBvcZsMCeYdFolIbMk1S939Zj2PyiI3ga05ZnRrBrxk9BbzJpU9KFqZRqbOLnvqVHZi6k6kWsEWlhaW5nfEC06nUtuMsmXZmEczI9575Y7P1fVe2o8yLQCCLDqrMpSnpDUyffJ1XlJGlBqYySzjtF35FD/EXk2jnYcEiBrpwVlfjanL2TnH1Py+xRa5A1JSlZB2lU5D0KcbQqfl9ilqXIGsksv8fV/J7H6ovx1T8nsUa48jp8GklKoNx1T/AJal/GH8jvZLXHlD0vgtJSq4xFvhKE4l1u57/RL1Ycr7j0S4LUqtUrRUHpPiP3QNxTvyXUT85aO73pzaeYUXlhygUJcGjK4jtnXLawJB+G17fcgLrXF/h5D9Ss/amzN80B8uA5AfOOihllCUa1IlGMk+x58zCkx3xmLS7UCLx5HomBnIGy0BzG8Yzu4GfPRdY/YLGWbQe4QBJJBMX5zr8lRx2wqkAspOkvZUIPANsR46LP8A0tvmROpcG5isFNNmZp7sAiCNG2i99NVy+IotFUt3YEg1A4AgQBlPWJmJ1sF0VTewIpOBBmDpEERbTWfJZ1PZ1d1RxdTytLCzQnUzy5qc8mF+RRjPgLZ3Z2m+i5xyueRIn4Wz0J1IvN1PT2Axpph0uJ1IMgZSSBa1wQPJS7OwDm06bXNOZoAJgjT9ldqYdvOp9+SI5sKVWDhk4NPDBoBi0kkzxPEqV1YDUj1WAKcxlFQjS5hJtFxNgG5QePnxMlaVkhyVaZcG2/EMOpHr9LoPxYH9wPjY+un3qsV9CoBx9EW4fxt1MNHv6KeuHIqlwbQxrPzAJHGs5/quYrvj+8k8bgjXhCs7+l+arYa90g+UTClaFuTYfAspue6mGgRLQ0ZYJm8AcOH+lY1TEHMQtLC7d3ZllPMbjvOMwRHwgAFDiMJTqNFVjoJs5pB7h6nl1XnOr6Z4puaXyv8A8NMJalRHhqJiddJ6KQNkxEn5Rcn0UffpBzNP7SBcG8+YmCp8BWLagJHQiJ7p+IeiwssS3OS7YbRIrUmNtuRmHRxIP/q0+a7fCY5lak14gZwDHKRouO7UbBYMQH53CnWqubmcAMjbZJ8uf5Vu7K2bu2BgJfEwYgwb8PFep+K/hH8M6WOKXzJPw97b1b14kvs78kUnZo1GtFwbpqVMvOhUbmgH4gemZszygGZVDb2LfUwZbTa4P3jWnIe6WuJF+JMwIJ4rzeLBLJ2J6aMPtljKe+DGuDsgOYjSTEtHUceq1+y1GYrOqMEWbmJucvIcvn4KFvYBjGN3rnZ3Na5zZAyude0cBbxWlQ2W1jQ1tmtEAdAuxgw+nSfgpk6OhG1acD+YyePxR8tEbKjniWPpkc4J/Vc7UwHIwlRo1GHuujn/AIW3W/DK1XlFvEbXe0kbxpi1gI9wov49U/N7BC7Bs1j3/dU6opDi7y/dWRyJlckX29oKnEt9Ef8AHqn/AE+n7rHdlvBMocxU7Iml/GKszn9h+oSWeySkiwo7p1JvIc9B9EIaOAt4fspRVEfVPvRyXnNTO1pIW0/mnNMR6evopWVgeaF2JEpWPSA1reMFJlJuoFrjT74qR1UJGsOqA0jmmBwTCiE7qojja6W+HMosdCYAPvRCKZ5nj/jRO6qJ1PL75pCvfiiwoMC8Rz/ZLIU28HXkm3w5lKwoIiydrUOcTqUQeOZTChiy1/0sk0BNvRz6JxVHNAxi1LdApw+eOiWYc+iBUCWjp6IsohIEc0QaJieqAGFLqkaPVOXDmn01cgBbsJGmEwfImfdFB5oAEUx0Kb8M3i0eiMoSSgKA/BM/K30CE7Op/kb6D6KYvKeTClbFSK79lUjqxvooquwqR/tAOkj7urgfPBEXI1PtYtK4MzEbOFiWyQIlt5A5g3mOUrmmdrqVB5ZWpd4FzcwEuiTEAldwCgdSBbDmh0i8gGfGfkqljgFV2OZqbVweIw9VzmVH0xAMgCSTwE2i19Vw7mGm2tUw9V9Om05QxxzBwgWPCbGLctF2/algptpYegynSOKq5HPyDK21zH5jmEeB0UuA/wCH+GpkZw+s4Gf5ju7mtfIIHDQzrBld74e10UFkyTeiVvRWrVTpun8q7VfcrlHU6S7eTldiZ6jmCnTcXFslxGhN/LxXYbL2JUbQ3VRwDSQ4gQTIM/FC3HYgNcGy0E3ykgEgakDUgc0FLEyJteSADcjmOYgj1XLlmepuOxPQqpmW/s0CSc7pPEph2fI/+z1b+61X41oLWlzQ5wloLgHO5wJk+SkfWAibTYdTBNvIE+SXrT5IejDgxKnZ9/CoJ8D9fFVqvZmoT8Y9TC3K+PZTbmqODGkgAmwk6DxKsPqga2uBe1yYAv1MKSz5F5F+HgcwezdaIBaR4/sq57L1Z0HqF1j8W0ENmC7QcT9yk3EyYj7Kl+KyLyR/DQONd2dr8G+4+qgqbCxEjuOI++S70VAkHjn9lJ9Rkfdj/Dx8HnR2PX13b/QpL0XPa9kkvXkHoLkhgTrqk4qsMTPDp6f5RHEWNvuSFmNJNI8o8UL2gkWMhRDESNNLa+BTfiuMICh20z9+ak3NhzF1D+NI4aJxi5AMa9eaBUWA0T8vvzQ5Rqfp4oX14PPz8EjVl0e/mgY5DQddbfr9EzyOPDT2RASERGvogQJIA+YjqicL8E3jdEWjlzQMEgT+2iZrRwKcDREWAffh9U6AYAcPvj+qYUvfopGjh4e6EmCBzQBG+2kePumYARxH31RMqT0vHsia5IBZQPvjH1SLb+3ldNmtPMx73RNEweaAAyiLkaBOWXi/pb7hFEffSUg2LpgM2lB+/P5ot3ok10n7++KTGSJ6JALck8f19kt3fWyRpgBPu7/fRMARTi0oS08/f0Uobw8ETmAffRICA0TETprfX6JxR80bXyPf0TubePA+qYELpHP1+4/ZPT43vbjwRuZF+OvolutOhCAKW09lsxFM06jczTBgmIPAg8CL6dQsbG7DxVCnmwuKquLLinVIqB4iIBIkWFhp4arpnN+f1UdYWN9FrwdZlw1FU43elpOP2fPK3IOKZhnD1nd8teDU3T8pgsbDGteHcQ4HPlvqWkavS/Dvoig576jmspEOBaw7sllP/lsB4OuSRDStxrZHKNPbVNjMI19MtdOUwSA5zTqDq0g8vHQ6qhyt9h0ZNejUIrMDSXVvgeBLW/y2tZmdqzI4OePGWy6yPa7nNe0lxtSr5eEPimR/2Cp6eC1i32I1ubg8UDnzrzULHRzmGNXLTdlqupDI4tcS9xfuqocYc4yMxo8csiRAEqtiMTWNNgO9dUAw7mw6B3BTNTOScubO15lwcbtiYIHXloA04FV8oykgfr11T1EHFnO4Ws8ubJcZrMNPNmBsx+9gVHud8GbUjWwuJ6aCCTxHyR0sK3kBERA5/YUlVvDRJuySVEDp66T9Akxx69bcVMGD1smqMg+/pZIkMX209kkQf8h92SQB/9k="/>
          <p:cNvSpPr>
            <a:spLocks noChangeAspect="1" noChangeArrowheads="1"/>
          </p:cNvSpPr>
          <p:nvPr/>
        </p:nvSpPr>
        <p:spPr bwMode="auto">
          <a:xfrm>
            <a:off x="63500" y="-201083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AutoShape 10" descr="data:image/jpeg;base64,/9j/4AAQSkZJRgABAQAAAQABAAD/2wCEAAkGBhQSERUUExQVFBQVGBcUGBgYFhwUGBUXFRgXGBUdFxcXHCYeGB0kGhUUHy8gIycpLCwsFx4xNTAqNSYrLCkBCQoKDgwOGg8PGiokHyQpLCwsLCwsLCwpLCwpLSksLCwsLCwsLCwsKSkpLCwpLCwpLCwsKSwsLCwpLCwsLCwsLP/AABEIAI0BZgMBIgACEQEDEQH/xAAbAAABBQEBAAAAAAAAAAAAAAACAAEDBAUGB//EAD8QAAEDAgMFBgQEBQIGAwAAAAEAAhEDIQQSMQUTQVFhBiJxgZGhMrHR8BRSweEVIzNC8YKSB1NiorLCJENy/8QAGwEAAgMBAQEAAAAAAAAAAAAAAAECAwQFBgf/xAAvEQACAgEDAwIEBQUBAAAAAAAAAQIRAxIhUQQxQRNhBSJxkRQygbHwI1LB0eGh/9oADAMBAAIRAxEAPwDtnvABJIAFySYAAuSSdEzagJIBBI1E3HjyVfaTZpk5zTDZcXDNo0En4CHdbHgqnZ2gKdNzBPddoWPZlzAO0e9+szY8raLbZhrY1UkkkAJJOkmIZOkj3JiYsiwojTpQkgBJk6SAEkkkgBJImsJTFh5FFhQyZOkgBkkkkhiSSSQAlJSw5dorWHwzXgRYjUc1oU6QAssOPrYZXKCtSi6afdcP6Pun2NCw+X2K9PZLY4yozsb/AKvZadHVTELL0WbK8cnNv88+/GqVfpXb2LpY48HNPwbgSINlCuoAnTT5qnj9ngiRAK1dN1sc6cktrpPw/de3v58bFU8NdjDSROZBgoYW8zCSTwkgQgFC/Fsa4MLgHO0Hy8JgxOsGJhXsNTsetlh4nZ7xXLgD3jSObPDWimf5gdTzd4ubYHKYJBluUFN2lZLTtZdp41jnFocC4TIvwMGDoYNjEwbGFMVk0sO9rKLCwxh4OYFp3mSk6mMgzSJzZjnygRqdVp4eqHsa8TDgHCRBhwkSPNRsVcBp0sqRCaYNMSSSUJkRJ0kkwEkklCAGSTpIADamGG6qg5o3b5yjM6MpnKCCCY0EarI2BRpd8sbTzA5czGUAIIBgPwwyu0EiZFp4LY23isoawGDUJbJYXNyhpc/MZAHcDjrJgwNSM7YDiWuDnPc6WvzP+IsqNzU577uHC0RxMk5Iy33NUobbGinRtpon0lbrRVoZEklCnwrQZCblSsSjbobD0cxWxTZZU6eGjRWs4aFnnLUzTCOlD18GHDhosithS3VbTcQI1UGIghKE2gnBSMZHujyUrsOAUZqK55OClY+SsGFMrQemNAIWTkHj4CoCymBUIdATCoqXuXLYmbh2k3CGpgAdLIWVoUgxSNTQaYsrV8LlvKrK7VqAqq5qthPkpnDgBJJWKTaZAnNPHSFDP1HoxvTJ/RWKMNToHD1S1amHqlwnQfNViGRafNXKI7o8AvI/HfiDx4o5sUHGbbjbVNLu/wDnG9bm/Bj3pvYkBR55UajxFTK0leY+G/Euol1EcOaTnCbUWm2++31/32NE4JK0XRVQOqyqDcY383sU5xA4FfQYdZBtQUJrx+SSX7UkZK919yPaLAQs2FbxFeUWFpNJXWhLStzPOOp7Fanhy4wApH4Bw4StanClDwovKxrEjIa0gXHh1VSo6TOi267e83xKZmHaCZCteZ6VYPHexh1cFnYQ5uZjgWkHQg6jwTsoZQGgEACAOgFl0dNgTuoDVV+r7B6Xuc+aLomCoyV0b6dljYrBZbhOM0wlClsVVVr7VoseKb6tNtR0ANLgCZmBB4mDHOLJtoYh7A0Uw01KjixmclrJDHvJcWgkw2m6wF+mozaWCfV/F0MlCsXhjqgc5wbTqVaTWjPLZqMG7a5pbDu6RYgOVjdIqUdTOiZhnHRp9EqtAt1tKbaVGnhnNxT6z25GCk8aurxlLBBMZiWEmPzOuLlQbOoVqr3YjEF1MvGWnQGlNmoL+bz7ezYLK2X/AIf5XKyVNCsnCkEDUqzS2eCASVN5EihY2zNLU62S0Dh7JKPrexL0fc5bbeOYylNVgeybggECAXTDrGMvlrwS2XjmPDi1rW97vQ6k+TAuTRe4TAGpmyPFsc5sMgHqXCxBBuwgzfn11Aivsui5udrgbOEOLqjg6wnLvnOdA5gweGhUaQ7NTfITVUSeE6CyTOpGOjRVwnBQ0IvMxSM4mVmyUsxUNJPUXzW4pNqzxWfvCnDijSGouVnqHOopKeFJRIth7xTMeVWhG16TQ0yzEphQ6qLfpxioUKZPYN1Dqgfh+qB2LQvxCaTFaHLeqLIoW1EYrqTsWwZpJmpt8gBRuFIN9Qq5h8Zu4ZUtaRxieBhQmKYnV5FuIaOaoEZjJ4rjZ+nh8Ui8cl/TXZ+XLmPCXLvV423dqk8e67nQnGMAnM2PFUMXUNazNG36u8AoNwN0DAnNrxiDxQ06uW4sQuT8O+B4sMpZsMm5xk0tXa0+Fz2vx3qyyeVy2fYOhgD8WZsDgS4T/tGifEYRwNjax9ehuBMxPCFYZWzd5vxC5bzgg29BZSUqpqAAaAkGSXagkFxtYX99ZXpen6n1k7VSW0ovun/lPw+zRU4pGdujzVmgITYuGkx/tF3CZiQNND+q57avaoUnZGwX8bg5f/0RZp9fJW5MsYRuTCMbdI6XE7UZSE1KjWDhJ18BqfJV6vaVoYXNDtAWyCwVJn4XHhbXqFy+Kw9N7HVcVToVnw0tDd49oafhLqjnweNmCPCSqVTEl5uABYAN+EAWAC5Gbr2toKvqaIxjH8+52LNsOmoS3u0w1zXCe+HTJE8LR5KlT7UOnvNbc8yI+fRRMbFKsPy0qbfOCT5yViPZa3is+Tq83p45KXdPj+5lcktTo6xvaZjT38zAdDqD5t8OS1KW1A5uZjw9ukggj1C8/wAFXY+RWJDAOBgyfhyj+7jZDsbCwX1KDmhzRLpOV+7YSe8JLXfFGnAQtnT9VkktUla9u4q4PSGbSmxCevouY2F2gpYicj2l7fiaOWkgGDEx967ZrFdKLUknEhv5OQr9m6u+eHNe9r6tNzajTTgsFY1Hb0mKlN9Njy1jmHRjY4hb2/o4Gk57nOMkFznOL6lRwaGi7jcw0AAQBHASj2rtJlGmXvdAHqTwAHElY2AwL61QYjECCL0qWopjmRxfp4egFqV9ycIKtUu37+y/mxp7IwL69QYrFC7f6NHhSH5nTq89dLcgG9CXiVkMxBCl/FpOLFLLrZrNcAgpuCzvxSTMSQo6WRs03VRokst2KSRpCzE2tXcxjSyS7OBlAkv7rzAseQeeYY4cVDsCrULXCrmDhklryXOaS0SZc0d1xkgcIKLtA0GkJPdziYLWvIh0bsusHSW/6Q9BsCiGh4EwS1wzOZUfDm6udTsQf7fNW+SnwasJ4SSlMBQlCdJFioaEoTpIsKGShEkiwoEJIkkWFAlDCMpkWOgcqbKiSQAORIBEkgAcqWVOnlADZUMIgZTwgCMpNRwmc4AXIA62QBadVG6AtObTjoVTKHOToPM2H1S3M6mfYen1lZ8GBYdVPvJy+7slKViZiyDLbkctPXRX2nPD22e0hzmDR0HUGJ8hH1qbvoo6+MFFrqhMBgLyejQSfZVdT07m1lxuprs/DX9suU/uu6JRlWz7FPbO0HHLh6BZRLy0uqE2ptc4MDiXfE9xlrRIuSbQSOKwGy21azw1zt1GZpD21SSdJc2ASbk8o46m3VI2l/8ALwv8vGUwDVo/FmAGUVKOaZsYLf1gu0nYPLRpllE06VVoEn+1pYIZTuTDoJc8wSDAgZp5M+thmVy+WSdaXzx733T8o0RhRXoYvdUdzGoAcY1InnpebIGVeQUj7/uiovDSCW5gDcaT0XPluRe5tOxBYHiP6jGGZ07oPnr7LPPUT4WVnF1e/mE5XNaYNyBAjz4KFrp0+/JQ1NxUX2Xb9xtblaqwNa57oYwC7ibAG14CrOquqUwMIPilrqpAaA3QhrT3iOsKxtMGpSdTd8LhGnmD5GD5I6TqbMO1lN2V7C2zqZeCBrdrgRJnnrzV2NvZJ735ew1RlYLspXoNOJpDMaL27xxdBg/HDSbiHDxldtiduUmU97nBZAItBJI0DTxkH0nw5Fu22TUZWAiCP5eZoIMQ0gkzBuJPFamwdh5stetDYtSpmLDUOM8bg/Yj0GPMoRjr2br9b8r+beS+XTOtcu1X9fYtYLBvrPFfECCP6VLhTHN3N2nh6AbIKZEGSuiYJ5JTf+B2dVHVdeyIhMSggKm8hWg8EKonFSEmrGnQTwUk29KSNw2MntDXLKbHNsRUb3vyd14LoIINiWwQZzxEkKPs5UBNdwlwL7PiN4LwcoAa0xBIAHxyRJk6zgCIIkHgbg+STGgCAAByAgeiQBylKaUpQIKUpTBpKkNH1StBQMppTNbKtMYEnKhqNldOQrD2gqNrZ1S1EtJGAp2YeycUwjJSchqJVqMhApq0+KjcZEqSZFoFMmlKFIiOud7ZbRFNjWguD5zCOnP1nyS7UbfdQhjIDjcnWOUX6XXDYzFl5zPOvEnWB14/usWfOqcUWRj5Zq0O1mIAAz2GgIvF4mRKbHbbxBbLnQNYmIngWgTC56tViXD4hFzfjpbTVWGNL2zILSIMSSRx6kyeUBZ1JtbtkqOp2P2heyznZgRI0c2bzeREWtoug2V2iZVOQyHc47rjxyxMrgqdNrWZmgFskCeluHD6KbDYrJUDs7mkcjAAOl+HJWRzSjsGlM9LOY8m+59rD3UtPDAX1PMmf8eSrYKqXsa4wSRJjTyVxpW29iKQDqaYMUuZCXo1MelAvK5f/iHijTwZaJmq5tPyu93syPNdMaq5bt0cww+YjIHuc603AaG/+TvVQytqDocYqTMDsFs9rK7KlWoaQbDhl+J3QngCNeYsvXMfhG4iiWgggiWngHC7Tbr+q81q4c0zmaCZynMY5TYDhfirOD2/WYSWuAJ6fMaFeI+JdI+pyLLCVSj9v9/uaVNR+UF7HMcWvFwSD4hRvddWNobUNZ+cgBxEOjQkcY4Wjnoq1Vsgxr9laYOTitS38lL9jYY9rqbCCAYyxzgkT7aKOrhpVTDMmk3/AFf+RP1Vmliy2zhI58f3TRIDduHEkdbqnjquRhcfLqTotcYhpEi/3xVOswG7oMXHj0H6qyOnUnLsNUmmzmsNseo+5BaDxdaV0WysaGgUHjO0HNJGbJBgmDbLe/qnw0mpyDoDpOon56qxSewvqNyE0y14JjQbvQO0FgOsrdPK+rlpk6rf+fz9DVLNLK78cHS0nBwlGszs5tIVqOaIhzm6zoQZ91Zxm06dIOLnCWsfUyyMxaxrnGATezXeh5FdnC5PHHV3pX9TBJUyZzUt2of4nSkQ4EHOcwILRuw0ukzazgfC6dm0KZLQHtJfJaMwl2XWB0iDyV2ohSJHsQBiq1Nu0c7GB7XF+YghwgZcouSdSXsAAknNyurDca0v3YMuDS4xoIyWPI/zGGORUtQtKDNNJFmSRbHpRXzIgQoEpToqssEhNKhlLMih2WW14TmuVVlLMlpQaifeKRtZVJSlPSGosmumbVMqvKUo0oNRdGISNdU8yWZR0EtZaNaVHvFBmTGpeOk+kfVPSLUT5ln7d21+HYHRJcYA+/JWpXMds8R8DTpd0ddFXmemDY4u2crjqpe4uLpkyZMx7qiKwIB/tvHG82v48lLtEHLEi5JcBE/coMPh3BsNMZeJ0J5e65fiy4ChSfJGaGkEOtwJ69ALqxakCKYknWTJHmB4aRCmobKeae9cYDrBsgkkTMg6eCq13ZSMtzeQbybCPDxVktUaTBdrNTA1d53ONtTfvHXmEz+6CA4BxsWE5SY1HIxbj5c6H4vOJJLS2WgTxMTHLQKJmDtMi83iI4ed7eIU4Je4M7HsbtQNc6m4kEmzb6njf9tDzXZb1cTsjZmekx0kkEEaCwsCDrqIjmF1eYjr4WPotmJbUyqTLe9TGoqzagOn34hPKu0ojqJTUXNdumE06ThMteR07zZv5sHuuglZvaOkXYWrAktY544XYJ/QqOSGqLQ4yp2c7g9vb+mBPeaAHCIA0FunvdE2lN9Aub7EsL6ri64DTedMxHrMAx0XX16QYcoMx0iF5jqEllaRoe+4LRCTXFxsoaj50UtCwi31WehGi+nkLToCB1EXPDqSpu64WWY/GABmY/1HZG+JzET/ALY81KCWGRpxHNDhJJNrZ9iVhVsI4HuvcOkj6IHA8XOny/QK42sHCyCqQOqRFxRVZgHPnvOt1H0TYLFPD9zvDlJdmjLNqZNzlngLLnu0u267MzW1C1pMtyw3unUSBNr8U2EwjnU202NIqwS52pJNyQPMrd0/TOT1WNJJnbdlsKBhWEOqNzZnQCLySJu3kArWKwDnNqta8ZazC12YFzg7dboEQQIgNOnA87Hg6Ap02MGjGho8hH7qaV6KGNRSRnct9ipitmZ3ufniX7wWmCG4cNBvcZsMCeYdFolIbMk1S939Zj2PyiI3ga05ZnRrBrxk9BbzJpU9KFqZRqbOLnvqVHZi6k6kWsEWlhaW5nfEC06nUtuMsmXZmEczI9575Y7P1fVe2o8yLQCCLDqrMpSnpDUyffJ1XlJGlBqYySzjtF35FD/EXk2jnYcEiBrpwVlfjanL2TnH1Py+xRa5A1JSlZB2lU5D0KcbQqfl9ilqXIGsksv8fV/J7H6ovx1T8nsUa48jp8GklKoNx1T/AJal/GH8jvZLXHlD0vgtJSq4xFvhKE4l1u57/RL1Ycr7j0S4LUqtUrRUHpPiP3QNxTvyXUT85aO73pzaeYUXlhygUJcGjK4jtnXLawJB+G17fcgLrXF/h5D9Ss/amzN80B8uA5AfOOihllCUa1IlGMk+x58zCkx3xmLS7UCLx5HomBnIGy0BzG8Yzu4GfPRdY/YLGWbQe4QBJJBMX5zr8lRx2wqkAspOkvZUIPANsR46LP8A0tvmROpcG5isFNNmZp7sAiCNG2i99NVy+IotFUt3YEg1A4AgQBlPWJmJ1sF0VTewIpOBBmDpEERbTWfJZ1PZ1d1RxdTytLCzQnUzy5qc8mF+RRjPgLZ3Z2m+i5xyueRIn4Wz0J1IvN1PT2Axpph0uJ1IMgZSSBa1wQPJS7OwDm06bXNOZoAJgjT9ldqYdvOp9+SI5sKVWDhk4NPDBoBi0kkzxPEqV1YDUj1WAKcxlFQjS5hJtFxNgG5QePnxMlaVkhyVaZcG2/EMOpHr9LoPxYH9wPjY+un3qsV9CoBx9EW4fxt1MNHv6KeuHIqlwbQxrPzAJHGs5/quYrvj+8k8bgjXhCs7+l+arYa90g+UTClaFuTYfAspue6mGgRLQ0ZYJm8AcOH+lY1TEHMQtLC7d3ZllPMbjvOMwRHwgAFDiMJTqNFVjoJs5pB7h6nl1XnOr6Z4puaXyv8A8NMJalRHhqJiddJ6KQNkxEn5Rcn0UffpBzNP7SBcG8+YmCp8BWLagJHQiJ7p+IeiwssS3OS7YbRIrUmNtuRmHRxIP/q0+a7fCY5lak14gZwDHKRouO7UbBYMQH53CnWqubmcAMjbZJ8uf5Vu7K2bu2BgJfEwYgwb8PFep+K/hH8M6WOKXzJPw97b1b14kvs78kUnZo1GtFwbpqVMvOhUbmgH4gemZszygGZVDb2LfUwZbTa4P3jWnIe6WuJF+JMwIJ4rzeLBLJ2J6aMPtljKe+DGuDsgOYjSTEtHUceq1+y1GYrOqMEWbmJucvIcvn4KFvYBjGN3rnZ3Na5zZAyude0cBbxWlQ2W1jQ1tmtEAdAuxgw+nSfgpk6OhG1acD+YyePxR8tEbKjniWPpkc4J/Vc7UwHIwlRo1GHuujn/AIW3W/DK1XlFvEbXe0kbxpi1gI9wov49U/N7BC7Bs1j3/dU6opDi7y/dWRyJlckX29oKnEt9Ef8AHqn/AE+n7rHdlvBMocxU7Iml/GKszn9h+oSWeySkiwo7p1JvIc9B9EIaOAt4fspRVEfVPvRyXnNTO1pIW0/mnNMR6evopWVgeaF2JEpWPSA1reMFJlJuoFrjT74qR1UJGsOqA0jmmBwTCiE7qojja6W+HMosdCYAPvRCKZ5nj/jRO6qJ1PL75pCvfiiwoMC8Rz/ZLIU28HXkm3w5lKwoIiydrUOcTqUQeOZTChiy1/0sk0BNvRz6JxVHNAxi1LdApw+eOiWYc+iBUCWjp6IsohIEc0QaJieqAGFLqkaPVOXDmn01cgBbsJGmEwfImfdFB5oAEUx0Kb8M3i0eiMoSSgKA/BM/K30CE7Op/kb6D6KYvKeTClbFSK79lUjqxvooquwqR/tAOkj7urgfPBEXI1PtYtK4MzEbOFiWyQIlt5A5g3mOUrmmdrqVB5ZWpd4FzcwEuiTEAldwCgdSBbDmh0i8gGfGfkqljgFV2OZqbVweIw9VzmVH0xAMgCSTwE2i19Vw7mGm2tUw9V9Om05QxxzBwgWPCbGLctF2/algptpYegynSOKq5HPyDK21zH5jmEeB0UuA/wCH+GpkZw+s4Gf5ju7mtfIIHDQzrBld74e10UFkyTeiVvRWrVTpun8q7VfcrlHU6S7eTldiZ6jmCnTcXFslxGhN/LxXYbL2JUbQ3VRwDSQ4gQTIM/FC3HYgNcGy0E3ykgEgakDUgc0FLEyJteSADcjmOYgj1XLlmepuOxPQqpmW/s0CSc7pPEph2fI/+z1b+61X41oLWlzQ5wloLgHO5wJk+SkfWAibTYdTBNvIE+SXrT5IejDgxKnZ9/CoJ8D9fFVqvZmoT8Y9TC3K+PZTbmqODGkgAmwk6DxKsPqga2uBe1yYAv1MKSz5F5F+HgcwezdaIBaR4/sq57L1Z0HqF1j8W0ENmC7QcT9yk3EyYj7Kl+KyLyR/DQONd2dr8G+4+qgqbCxEjuOI++S70VAkHjn9lJ9Rkfdj/Dx8HnR2PX13b/QpL0XPa9kkvXkHoLkhgTrqk4qsMTPDp6f5RHEWNvuSFmNJNI8o8UL2gkWMhRDESNNLa+BTfiuMICh20z9+ak3NhzF1D+NI4aJxi5AMa9eaBUWA0T8vvzQ5Rqfp4oX14PPz8EjVl0e/mgY5DQddbfr9EzyOPDT2RASERGvogQJIA+YjqicL8E3jdEWjlzQMEgT+2iZrRwKcDREWAffh9U6AYAcPvj+qYUvfopGjh4e6EmCBzQBG+2kePumYARxH31RMqT0vHsia5IBZQPvjH1SLb+3ldNmtPMx73RNEweaAAyiLkaBOWXi/pb7hFEffSUg2LpgM2lB+/P5ot3ok10n7++KTGSJ6JALck8f19kt3fWyRpgBPu7/fRMARTi0oS08/f0Uobw8ETmAffRICA0TETprfX6JxR80bXyPf0TubePA+qYELpHP1+4/ZPT43vbjwRuZF+OvolutOhCAKW09lsxFM06jczTBgmIPAg8CL6dQsbG7DxVCnmwuKquLLinVIqB4iIBIkWFhp4arpnN+f1UdYWN9FrwdZlw1FU43elpOP2fPK3IOKZhnD1nd8teDU3T8pgsbDGteHcQ4HPlvqWkavS/Dvoig576jmspEOBaw7sllP/lsB4OuSRDStxrZHKNPbVNjMI19MtdOUwSA5zTqDq0g8vHQ6qhyt9h0ZNejUIrMDSXVvgeBLW/y2tZmdqzI4OePGWy6yPa7nNe0lxtSr5eEPimR/2Cp6eC1i32I1ubg8UDnzrzULHRzmGNXLTdlqupDI4tcS9xfuqocYc4yMxo8csiRAEqtiMTWNNgO9dUAw7mw6B3BTNTOScubO15lwcbtiYIHXloA04FV8oykgfr11T1EHFnO4Ws8ubJcZrMNPNmBsx+9gVHud8GbUjWwuJ6aCCTxHyR0sK3kBERA5/YUlVvDRJuySVEDp66T9Akxx69bcVMGD1smqMg+/pZIkMX209kkQf8h92SQB/9k="/>
          <p:cNvSpPr>
            <a:spLocks noChangeAspect="1" noChangeArrowheads="1"/>
          </p:cNvSpPr>
          <p:nvPr/>
        </p:nvSpPr>
        <p:spPr bwMode="auto">
          <a:xfrm>
            <a:off x="215900" y="2117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AutoShape 12" descr="data:image/jpeg;base64,/9j/4AAQSkZJRgABAQAAAQABAAD/2wCEAAkGBhQSEBUUEBQUFBUUFRQUFBQUFRQVFBUUFBQVFBQUFBYXHCYeFxkkGRUUHy8gIycpLC0sFx4xNTAqNSYrLCkBCQoKDgwOGg8PGiwkHCQuLCwsLCwsLCwvLCwsKSwsLCwsLC8sLCwsLCksLCwsLCwsLC0sKSwsLCwsKSwpLCwpLP/AABEIAPkAywMBIgACEQEDEQH/xAAcAAABBQEBAQAAAAAAAAAAAAABAAIDBQYEBwj/xABBEAABAwIEAwYEBAQEBQUBAAABAAIRAyEEBRIxQVFhBiIygZGhE3GxwQdC0fAUUmKCcpKi4SMzg7LCJDRDU/EV/8QAGgEAAQUBAAAAAAAAAAAAAAAAAAECAwQGBf/EAC8RAAIBAwMCBAQGAwAAAAAAAAABAgMRIQQSMUFRBROhwSMyYXEigZGx4fAUQtH/2gAMAwEAAhEDEQA/AM+imorUGfuFJBJAXCjCAKcUCgShJJABSSSQKJJFJAASRSQAkEUkAJJJJACSSSSAKEUkkgXAkkklASEJIEpQGBEIIoGBSSSQAQkUpRQAgkgE5A4SSSSAEkUkUCgCl/hXW7purrJcjLiC9p0n8rmOEg8Wu2nkZWpdkzmsiGmnMAn8oJsTPhgkyOnVUa+thSduS3S0sqmXgwtHKHucGnuk7Tsekj9+yazKahpmoG9xsAuNhJ2A5nitZhKbBXpUXkBxqHW0iTAkFnQmCSY5K/o5dRLqdKGmnh5dEmTUIJLiJg2k3BvGy58vFs4RbWgXVnlzsMQPSPf/AGSw+Ec8kAbAuceAaNyV6E7s0HzamHvJsB3abbbabl1oubCFG/KRhqZApFzCRqcYJcZMF43a0eSlh4pFrKyRy0Lvh4PPNPH9lALWZtk4qnUCdZ2Dabi2OUtkNH0WYxGGcx2l4LTyK6VKtGoroo1KUqbsyNBJJTEYkkkEoCSSQQAxJAFOQMCkkkgBIoIoAIRQCMIHISSSSACtPlfZEFofXduAQxkF3STsPks7g4L2gjUNQkcxO2x+i3L8zAe1jYYxty1oE22bZc3xDUSpRShyy9pKMajbl0LDK8rsHM7sHut/LbcGNyrXG4nuxYOgxxnmCOI/dlRY/NiWAinUE8RpkRxItbzVBi8yrvgNJcNwYkdL+Jp6j3WTrVJybXqaClSja/oQ9q3BuIoYqmYex7Gv5Obw+hHqOUdOB7QEmuW3efiloJ3JbS0j3XLmWGrVGHXTMO34w7cOA4d4AkeaoaOW1i46Wu3JI6wAmwi5RW7lE0rJ44NllefhkNDtVR9pEuGltrfM98njrA4iNOHNOmahDzxEF8b+I2aOBgc7rzHC5HiKTg/STYaQZjouujmFZgLnB2onf9bj02CZLdF/hYqpxnybbE4BsEkNIPiDASwA8QCJH+pZ/POyLRTNWi+A0SWO0xH9Lmx9Fb9m8zc4iS75kD2gqbOcUWVfhw0tqMNuPIhXtDq6kHh4vlFDV6aLw0eaIIvEEjkSPRBbRGaAUESgUoClJBJADAimhEFAwcimyjKACEpQCKAHJApqQKAHAohNBRQOJsI6KjbxcX5Lvw2P1YgR3u9sZuTw6n92VWHLryXDRW1dZ+S43ii+V/c6mgfzI9MdhQ4BjiCY738vWw3XbhsoaBsFVYKrYHiQr7BPkCVnMSeTt2cY4Jxg2Rsm08sYDIAv0G/NdWhEKXYuxFuZx18M0tIIkeSz2aZO1/CDw/VaqoLKpxir1ok9GTMZXa/DAkGQFTZz2mNU0x4YI4krb5hhg6k6epXk+YYNxqmNgVJplkSu+p2Yh8ucd5JvzUYRQW6SsjIt3YpQlIoJRAoJIIAjTgU0IhAwckkCkgAhFBKUAGEkkkAJEIJBAoYXdgapAtckwuSjSLnBrbkmArnK8scyrpfB2eIuCCLGVyvE3Hy0r5On4fGW+9scGvyppIbPJaTCUTss1hS4eGB1Ow8k6tmhp7YhxcN2hmqP8twsxHm7NDJNrBtGssnSFjcq7Wuc6HHUNtoI+crSHGWngpvMRXdKSOqtTtZVlfD81V5t2sLCWsgRu48FzYfM3VPFiDJuGljY9d1BNxlwSwhKPIszqQ0gLB5hVFzsZjzW0xQfJ1wf6m8fJY7N8I51bSwEkukAcgJlS6NLzUnwN1Sflu3JVpJ1RhaSHCCNwU1bhO+TJNWwwQgnQmlACTU5NlAEYKcmhEFKxg4JIApSkAIKKaigBySCKACkgigVFj2f/wDc0+pI9WkLYYmg0VmQAC2mWuA56pFttp9FjsgdGJpf42+9lssY3Q1zju12s9WgQ4/5S6yz3iq+LH7e5ofDLeTK/R/8LmnlpfTGg3P7JVJj+xvhhziQe8Ce6e+x9m7CQ0tJgkhxvMFaPKcWI3XbicYQJBHz5fv7rl03tyXKsXLBnqeSUaYABfqa1oMFziXAbk3AnkSrj+Lb/DxPSYP2VXmuMa1rfiHSCe6ziSTy4nmU6tiaRApmdfw2OAO3faHAA84ISTi5JysKmlaLZE7IKb2SHEy13hMaXkEB09CZ4fNVeH7J1g4n4jtzA1OcwAvLhLXuJMNIaCINgZmZvsveWzxiD1czrzIVsMSQLiE2M1GO0WdNyle5T1cvLKZ1wSOXG26osHgg7Eknb4Z4xd1vo0+q0uYYmWknks3hWlwNRu+uBxJAJaY6SCZUPF7FlK9kzM9pmRX2juU5vNw0DfjsqoFW3aqtqxT/AO0f6QfqSqkra6TFCH2X7GR1bvXn93+4iUEiUCVZKwk1FJAhDKIKARCcNCigEUgCSRShACCcgAikFEEUgkgB7KhBBFiDIPIjYr0HLe0LMRTDbB5EOa4xeAC4cCN/YcV50nByq6nSxrpXw0WtPqZUW7cM3/Z/GFjzQcbtALJ3dSNmn5t8B/wzxVvjHl0gGYaTfYkSGz0mfVZ/DU/j0GVWuDKtKXtdwt/zGOjdrgNuYB4LQdm67KrajiQYZdoIcQQGgi3EE+6yzg9zi++TSqolG/0uiobknxa5c8GZmdTi1gAHdbN9+PDgArLMclApNdTaS4WuTJAtuVZZS5tSG8XXjj+7K4xTA1jeW32Uqk55ZBJKOEZPD06jA0mZbJmO7EgATx4q0ONBp22+g/dvJd1TDNNCo48AdPQgSPssNnWdmlT0saXVCdLWDcknu23iXFVqsXusupYpTjtvJ8Ds9zUkijTPffInfS0eKoegHqYHFTtzahh6ejYsptdEcx3WTxdt79VV4XLHYek+rXOqs8S88GgXFNvQfVZN7iTJuVc0OiWou28L1K+s1jo2dsv0X1/v0H4nEF73Pdu4knzKilJJapJJWRmm23dgKSJQSjRShKEoSgCIIpsoynDBwKcCmAogoAfKMpqMpBRwRlNSCQUcimwigAoJBFAGl7OOc6hVax2kzAdE6dQ3jycrjs/gTh3vaxztLy+ZMlzpu483dVS9kGmagcCGvaIJkAkEix8/ZaOmXamw0uIcfCJkFpuI6t91ltamtRJL7+hpdG4uhFy549SxwGSuLwWamuZPe1aTe3PkSrz4BY2HD3BUWSHVV1ERDS24I4g7O+yf2rIa1hmDq38lEsR3DructpxYvFO+G5pIgnUecDcewWSyLEvfialR8gBwaxkktb3SHubPkLz4SrfMcxAZeCTZvzNlV4V5c4hnQE8oBHrc+ipTrNlyFFK1yLtTWmk8jaWt+ZLhPt9Vi1sO1wFPCxwDmkm5teSf1WNp1A4S0gjmDIWj8Ha8jHd+xw/Fb+d+S9xyCKErsHKEU0lIlNJQNEShKSCUCKEkE5KNCE4JqUoAcCjKZKcEAOlOBUcpyQUkaJ2UzqIb4jfkLkfM7KJj4Ejc2HQcT9EwFRZk8cDsIuctzajRF8Oyq7gahmPKIXRi+17nt0to0GD+mmPqIWTxebMZ/UeQ+54Kir5lUqOuYG+kbf7qrWnRhzllmlTqS+iPWezPbE1anwIZLGEy3gNXK4/MtbQzZ9KSwSTuCWgHz0WusX2RyRtCjSLR3qjBUe7i5zgDvyAMALY0cLq2WZrV99S8FZdjRUaChTtPJyYntnWqPGiaY70tlrjO2k9wQQQeaz+cZ9iKjwHOL4HhO3KYA3W8/wD4DWnwMcTu5zWmwtxHJQZr2fY5pIYwRBIa1rQRtfSAT8ip5v4busnMjQqf5Kmp/hvx+RhMNQq1SC4wBtG3rzutFgcKGiBspW4QAx7CwXUKMD9+y5Mnc0SwVuZCS3lP2XlHbTAtw2MIoHQHNa+G2DXOmQI4WmOq9grUpIJ2HsvE+1GZDEYqrUF2l0N/wNGlvqBPmrOicvMuuhV1m3ZZkGH7R1B4w1w5+E/p7KzoZ3TdvLT129Qs4GyVKV34aupHrc4ctPCX0NU2oCLEEdDKJWVY8gyCR8jCnZmVQfmJ+d1cjro/7Iry0j6M0KUqro53/O3zH6LsGNYfzD1hW4Vqc+GV5Upx5Q6U5NlGVMQBRTZSlADkU1KUAPCbWxDW+IgfP9FV4jNjcNEf1TePlwVa4k3PqqFXWRjiGS5T0rl82DQYnHxRFRgkEkXtxifYKixOOe/xOMchYf7qwwY1YWo3i06vWHf+B9VUuC50685YuXKdGMegaVIvcGtElxAA5k2A9V61k34YUmU2Fw+LVI74MRP9A5D1+gwnYPCh2PpyJ0y+/QR917axh4WkWI4cyq8mTk2SZcAdJa1rWAN0OF+UN5Qr+ngQGgNt4ifM/SFw4Olohxh+poMt2HCfouhmbtnSbQADNtkyyJLsk7w38IBP2hV7sYQd5FxB5HqrWrUBF4LTf53ug1jYAAaJ4xxufskaFTKjDZe12ogxabi/1UVbAXIm8EiREwJ+ytRAcSNNrECN4BgxwlV2IzBocCy39JvB+4ULow7EnnT7mB/FHOn4ek3DtY9prNJc8iBo2LGnYuPHkD1t5IV792xpU8bhKtKof+K1pqUSR+djSQJG0wR/cV4KGqWlCMFaJHUm5u7GMajCcAkpiIZpTmsRAUiLgRlqAKlhN0JQLoFOlMBTpWnaM8GVo+yeGa4VNT9J7rRIkOFyR7LOStNlVD4eDNW1i53WYIZ7x6qtqH+C3clpfNcqM4c3+IqfD06Q6BpEA6QGyB1IJ81V4+tFM8zYee/tKmVTmtaXRyHuf2EleXlUvQfRjvqL9TjP3P1SlAFFrCSAASeQEn2XCOwWORu77mnZzfuB9HFVtRsGDwt5hWeXYKo2o1xpvA2J0m0gi/qoM5paa7x11D5Ov90lmNTVy3/D3FCnmFIkSHB7OO7mGD6gL23A48B8Oa29gYg24RtxXgfZqvoxdB3KtTn5F4B9iV7hUwwJLD/NY7EJkiRHbjcdpimI0uENM30lwdpjlIieRXFmROrW4adRIgztwUlOgXNLXjvN8LiO8QJjvcR+qsa2Wue41KsljHEsaTvwmOSTkLnHQp1G0y+bTtMwLX9x6prc6fY6miDIHUrqrYnQwf1FwI6GB9lyaKbwRDWnccJ6SkFuPo4whuoz4rx5fqpquWh5LqZ1CRuIIJEmOdlw1SW0hpafzWnaCRf0XOcwqFoZr0x/bY8JCALLF5W0Yeo+mT3WVXE8CBTJ34mV86cPJe54jMtGDxDXvcwmjV0kOgOcGO7jgbGZF914WU5AFJNlOAThAwiEpTXOgpRB5THPRLlE/dAF6CigEVqTOjgVoMbmThgKVO0FxkxeAGOHvp9FnwrLFGcPS6OcPVjP0KhqJOUb9/Yki3Z2K4u5rPV6suJ5mVdY98U3enqqjCYV1V7WMEucYHnz6Ln6+eVEv6OOHJnRk2VurvgWaLucdgP1VpiM5ZRHw8KwcnVXCS48wOXzVi7J6rwMJgm6gP8AnVPC0u4gu+vor3LvwaJAOIxIaeLaTCf9TyB7Ln8Fi6ll8GDp55WBnWflDY9IW6dVwL3UqOPZpbXZqp4lpj4biSO8d2ja9xe4hTZp+F+HpAaKlV3MudS+jVBmnZdtejSpuc8fBBa1zQHuIMeIDfw8ANymu4jcE+DM9quyVXLq4DjrYTrpVQIDwCDB5OFpHUEWK9hrvDzrZ+YB7eRDgHD2Ko8k7PHE5e/B16jazWD/ANNWvrpOE6WOF7NPXwucOAXX2eeTgqBeIexhoPndr6DjSIP+RRsnTLj+IcQC8mZAHS4/VWP8YNJabEn2VRSeCOupvu4LufSl8pEKw43h0VTi8OST4gOgVvXpzKlb3mw42hK0ImUuJo91gN4YP1+6hpYW8q2q4Fz3nSJ3M9B/su/A5PADnRvYRv8APoiwXMV23pkYF/RpPqvF3BfRX4l0WDK65Njptz1SLe6+dnIHDQntTQE8JwBUdXb5KQJlQckCERqd0H5JO3XO50d35R5usnPcZMIA0gRCYCnLVGcTHhWuX4d1ak6mwFz5DmtFySCbAdQ53oqzDUXPe1jAS5xgDmV7F2OyhtCiwAMDw3vPAkuc67jq3jYDoAudrtQqMV3vg6Gj07rN9jzLPewGNbh9ZpSAZcxrg6pEb6Rv8gZ6Lm7IZV8Fr8RX/wCGC2GF/dhp3ffabAcTwF17H2iz5lNjae73nZtzA5DiSSAB1Xj/AOI5rwwVKb6bSS4tLXANizdRjczv0XG/yZVpOUrHTlQjTjtiLG/iT8LuYJoAmDUcIvzazfzeT8lQYntPiXnU7EVpPKo9o8g0gDyCo6gt+7EIUqsmTwgD7/RObuMUUuC+b2qxbdsTXPzqPd7OJC2mQ9pqz8rxNc6albDPY6XsEGk6A4ENieN97LzFr5W1/DKsH1MRhXbYnDvZH9Tbt+p9E18A0jU9mvxLw9V7RiqYw9QwBWaSaR6P4tb6gb23W0xWWBjXBv8A8jnVHRcEugFw4XAbMcZPG/zmGkAh24kH5ixX0F2Vzj4jv4arcikypTPEGzXtnlMeqa0HDJ2UfAOJcJ8lc/w8BQYmnD2TfvGD00my7hcJUOeSEUt1PQoJqnw7rpWIkPrW7rZk7n7BdLqfhHL7JjAC4nkpdcnyTSRGH/GCrpyx/wDU6mP9bf0Xz+5fQ/4p5ca+X1QHBvwx8YkiZFIOcW9CbXXzw4pROoWhFAJyAGlya5yemPYlEOWuO80/u11K1llz1xDmz1+imHVAF8jKbKK1Rmy+7F0HPxtPT+XU5x5N0kH6gea9kY9rWk7WXn/4WZcCKtU8wzyADj6yPReh0MEHkartGzeB/wAXMdFlPFKm/UWXRW9/c0/h0NlBN9c/39Ct7LZO99R+LxAhzzFFn/10gTpJ/qcDPSYVpm9JtRzaekPLtUhwlumIcXDlceoXfVxAb15AXJPQLmw2XkPdUc4l7otNmtGzBHDe97kqjbG1Frdnczwn8T+wP8BUFWlBoVnEBl5puidN/wAph0fKOU+esZJIH7lfUnaDs6zM6Bp19bGB3dLI1a22kEgiB3m7Xuvm3tXkjsFjK1BztWgwHRGpjgHNdHCxHurNKd0V6kbO5zAhoiV3ZBmfwcVRe0xDwPJ3dPsVSMbO66sDQmowD+Zv1CmIWXWYUNWMfTG76tv+pB/8ivQ8rzCcwqlthToNb8nPrNc32j0WVw2EayvVxVWzWANYP5jp0kj/ALR1J5LR9icvc8fFf48Q/wCMelNhPwx5uMjoAmjOT1f4gq62AwYDwRw+XlZMpMe0HZwPKxA5mVW4TG6MTfYMIP8AlLvuuSnnT5cwwBsHx3gJt5R0SXHrJbuxlv3w5LqoYsFktIkeLfoR9FV18bTZTADmSLgN8TpHHjvxUGGzKWkvaGOneJaRyj03/VFxxq6FQNYb3ufL9lCi+HEnjsPt89llTnAYBHxXAnccOgnh5jgrNmLfVp6sO0PgwZMOBj+U290XFMj+MeOqswzdLywVahpuaDdzND5a4fy7LxYre/iriq5qU24gObAJa0gC1xIiywISiDwESkEigCGq48FyvqvXaVE5iUDgq4mQJ3B/VSCquaqbqdlQxuUIQ0yKCS1Zmy+7Mdqn4R0DvMcZc0+kg8LfRev9nc7ZWp6w4cgAfMrwNduWZm+i6WOcBxg+8bLka/Qeb8Wn83bv/J1tFrdlqVT5e/b+D6KoO1X/AHCdVnZtiePLrC8jwHbTEsIl2oCxDhBK22T9uKT+686XR+Yx7rOKfRnelSfKNRZo6AfuV4L+IPY/F5hj61fDhlVgLabWh4a9rabQPC6PzajM8V7A/PG1DAIDRxmPdZn+FFSrUa2o0VNbiGkljnNcdTS0gmRBG44qWnNOVkVq0ZRiePU/wxzHY4ct6ufTA9dSs8N2YpYGKmNqsLx4aVPvGfYu9AOq9BxvZ3EO7pqYpg4lj2PA8xK5m/hng6YNR7jXqbkV3vgnq1oE/IlW0c9zbwzC4Zj8c/4lQfCwlIyeAMbieLiBFrAL0Xspj2vb8WwYduAaxktAjhHLqsxnWT4nEENc4U6LbNpUabg0AbcgeHIed0sNTbg6Ol9QtbJPeMkno0fRDVxVUS4Nlh65q1jo3edI6B258mh3orZ+Wljdi6bzHP6LL9k84pPdFN0u5tgkDj1Gw4cBst7hHEtB+ISbyDta0dE0limlkzYystdqcLHYnYRePn81YswrXU7tEhuoxIMyVDiMR8WrpizIDzqMF22lsf3e/Rd2KxTaIDRfUT5WtdIPBg6dEgQA2SQRJuNgb7bFcjMX8Csfhu7p4jj/APi5viN8YcI4ido4xyKy3artzRptcylD3m1rwduHh+p4D8wUDO/ijmbamKDWbMZJlxcdT4Nyegaf7gscwJ1eu57i5xJc4kk8yd0mhKkKOSKRKbKQAOCjKe4qPUgDlr4Mkk7W+ivMBSoGm0/DFxzP6qufdp+SGCyxzqbSH6Zm0dSnRozrO0OQ82FLMy3RlNRC1ZmhwKkpXIHMge6jU2E8bf8AEPqE2Tsmx0FeSRpMbQ2cCBAi+xi4lVb8WS6XWnf/AGV5iNj8x9FX4vxf2rBpm6mhYbOvh2Dj+/mqXtDmJqFzybm4nfYAfRKr41wZzxUkYq5BJ3RX4TtljaNqWKrtA2BeXN/yvkeysmfiZmJscST/ANOh9dCyjt0+krpzWkaer2xxlTx4h/lpb/2gKvqvc4y9xcebiSfUqCkpQlBJIGggyDBGxG4+RVvl/avF0WlrKzix3ia4lwPO86vQqsRagU0bfxGxjWhtL4VMDkzUSeZLib+XAKvx3avGViDUruJG0NY2PlpaFVIoQpNUxVV/jq1HDk57iPQmFEGJwQKAElqQP6pp/RKIO1Jpcgg/ZNADnJgN0KiDN0Ck7mzYb7BW1NgAAHAAeircP42/MKzXZ8OitspHM18nuUT/2Q=="/>
          <p:cNvSpPr>
            <a:spLocks noChangeAspect="1" noChangeArrowheads="1"/>
          </p:cNvSpPr>
          <p:nvPr/>
        </p:nvSpPr>
        <p:spPr bwMode="auto">
          <a:xfrm>
            <a:off x="368300" y="205317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AutoShape 16" descr="data:image/jpeg;base64,/9j/4AAQSkZJRgABAQAAAQABAAD/2wCEAAkGBhQSERISEhQUFRUWFRQYGBgYFRQXFhsVFBUVFhcXFRYYHCYeFxkjGhQUHy8gIycpLCwsFR8xNTAqNSYrLCkBCQoKDgwOGg8PGiwkHyUpLCwtLSosLC4sLywvLCwsLC0tLCwpLCwsLCwsLCksLCwpLCwsLCwsLCwsKSwpLCwsLP/AABEIAKQAyAMBIgACEQEDEQH/xAAcAAABBQEBAQAAAAAAAAAAAAAAAQMEBQYCBwj/xABEEAABAwIDBAYHAwoFBQAAAAABAAIRAyEEEjEFQVFhBhMicYGhBzJCkbHR8FLB0hQVI1NicoKSk+EzY7LC8RZDc4PT/8QAGgEAAgMBAQAAAAAAAAAAAAAAAAQCAwUGAf/EAC0RAAICAQMDAwMEAgMAAAAAAAECAAMRBBIhMUFREyJhBXGRFDKBsVLRFSMz/9oADAMBAAIRAxEAPwDw1CtsL0Wr1GNqNa3K71SalNs3y6OcDrZODohiNYp3/wA6jz/a5H3L3aZ5kSlQr1nQrFHRjD3VqP4vqF03oPizYMYf/dR/Gvdp8QyJQIWhHQPGfq2/1qP410PR7jf1Tf6tH8aNjeIZEzoXbGEmACTyWowfo1xjnAOptaOPWUj7u0t5sT0fdREBhdF3ZmnzmT5BVWOa+oP8Aymy7bwBkzz7Y/QHE175cg5i/u3eK1uE9H2EoCcTUzEatzD+w+K1lfo/XcMsuIvo5oHgJKosX0MyGHWdr7J3kbu4pV9eKxk1kfJEy7Hvs6tgfH++sGYvZtEdimCeOUfGAU03FtcM4LWtMxJE+ACif9KvzQ2mHc4t4zokxHRZ2UkhlhuN/huVX/K1k8xdqMdSf5llQLHRfXfIj5p9+E1vPgsSKr2vDS4iCtM3bIyNBfYa9ki55jUWWrXqamXJETtosDAqYuJ2FSqAzTY7+GD4kCVksf0boZoYXsPAw4D5+8LXfnhsSHcQeI4OG4qtr4k57hrm8/annuS99qgeyNae25TyZkNodFK1NuYDOzi36+EqlLV6dh8S9hhgytOomRH3q4x/QTD4qnmDerqEAy21+Y0KzD9TFJAt6eRNmjUM5wRPGEiuOkPRqrhKmWoJG5w0KqIWsjrYoZTkRsHPSIhKkUp7BCEIhBCEIhPePRxsqm/ZuFe4uDiagkPeB2ahizAeAvyHBaOlsKgSHB9xlA/SYjmRE0/8x38xnlTejTGPp7KwhY0uJNUWEujrHaXELWfnatAMPgx7L5E8Rmnj9Fe+oRxDaDIDtiUmOILi02aZqYk2Zmgf4ZsAX6cU/htjsc7Kx8uJIjrK+uh1p20XbduVTPZqgCb9W/dP7XJOfnatAtUvA9V++dxdZHqN5nm0Ryv0GzmXhrjzq1fwpqt0KbTa5xYyGgn/ABKpNuAy3SN2zWgHLV/kd+MWSVNq1TLS17haf0biL8i6699VvMNg8SNTwFLLOWLE3dU3FgsIkntjdaCnqeEZYAC+b9d7In7CSjtJ49Vjm2OlFzdJn2gujturE5KtzYdW/nE9qw7wj1W8w2L4kjFYM0mB5a2JIsahMif2LCxuqTa1ANqgNGrQeOr6hOverJ+Pe+A6m43gZqRIBJiZLoAiD4KHtwHroH2G/wCqp/dZH1didMcnxLEAU5xIzHk8Y+tFCr07zP8AyrBtKBcn3pt7QSuGD4OZVqqw6jPWZzF9HmvObQnWAI80x/064e0I7lqX0JC4dhSm11lmMZme2mdemZmqPRlonNcn4dxVdjOiD57Dpbw4LcU8LxC6hkxIn6sprr7VPBzJ16J35mRw2wnfoi4/vA8lr6NMNjgUOw7bXv3eS7qAcdBzS117XdYzTpWr5Iz4kLaez6WIaW1Wgwd4XlnTPoE7DTWogupbxqWc+bfgvWqrC4ENdBixj7jqk2c1zmllYDe08CNxg7k3otdZpfcpyO6yw4NuMYz+Mz5ySLa+kLoV+SVDUpD9C46fYJ/2ndw04Ti13FFyXoLEPBkoiEIV0IIQhEJ9GeicxsnD99XfH/cctPiMflMZHO09XmSDvHJebej/AKc4Chs6hRxFZjXtL5aWPdEvcRcMI0K0B9JOyv19L+jU/wDmoYnuZpG7VMtHV1JMTwbJ3nNuUiriIyxvcBqdDwusqz0i7LcQBWpkk2HU1Lkn/wAfEq6p7VoTLR7qRH+1QexU/cQJIDPSScVtItdDaZeJ1FRo4bi7w8EjNqkuDTTcBvcXMgWmfXnVMnadH6pu+S6dj6QAJFjp+id8lV+pp/zH5H+4bSYYnaBDQc0E54GZjZyvDbGpI0umHbYsSC/u6zDXsdDHIC/FO/niibax/lu8uz3Js7Zw3L+mfwr39TV/kPyJL028GFHa8ugue0Qe0amGiwFoAJ4jTco7nl7qdR2poUiY0l2YmPeU9+e8NMW/pO/Co+Nrio7MzQNaLgjQu3HvWZ9WurbTEKwJ47z3a6c4M6kTCCwCShrgBJPim3Y5q4gKe0tVC3JEjYuvpHnbVVuL2maftW77KRtB1577fBZ2riS6pkDc3EHRaemoDTc0mlVxz2lvhds5oM+KcqOuSYus5iAaLoYbG8WMSr3YuFqVmuOX1R7/AATL6ZUG/oI4+kRBvBAEucPUlkC4+9D8LIzZoKocPtKDlPZ84Ol1ZNxB9U33C+nNLPpmU5i1mies5Ek4Wo4ncS28gi8cirWiGPhwdljX6KqcJSFNpc8Zb6kiT3Bdvq5QbZDqATJI4kblSa95wsyjRQ9xrX93xzJe19mU8RQqMcA4C2nsnRfPPSLYrsLXdSdoLtPFu4r6EwWMptpda4hrSI33Otl596RdiCpTc9ol7Dmbzpuv/b3LX+k6g0Wms/tP9yq2hTY6qeQMzygpEpSLsJnwQhCIRZQEiUIhNV6Pdk9bic5HZpDN/EbN+8/wr1RovbVZT0dYDJhM8XqOJ8G9kfA+9bPrQynnjd7zoPNcf9UvNl5A7cTRpG1BxyYV3FuQTvv3orYxxA3CbSZ8VU4jaUPAccxy3giGzeBxKgVtoHQG8jiUqmkdu02atDYK8nA+Zc4ioQLa6D5/FRqdSMxGp+eqgUa1Z7h9gAl1vDwUtkSDz0+/uU2qNYwZ41Jq4aWrHTAcNykUOrB9aZ4Sq7EPIFtdySp2WzvskzXuiwTcOvWWuJxIPZF90BQ3VDvGnEJcC4CS03hcYzENYMz3CdSJ8kLWQdoEF0rg4ElMfTcO1IcqfFbOyOdUDpGh0+Gqf2f0hpVDkHZn6sU1tLC5y5s/xg35hW1I6MQeIzRVYhKk4HeRMVhmvio0dqwcN3IgpcLth9B36O1odabFIx+VpiIiFXCpJLSfvWvUA6EN0mnpjvXaRJGIfN/FXHRp1RzX9kFtoc6bcYWdfwV5sajiRkDTFIOvPAqvVr/1yzXsWpIA/Mt8I5leqXtcT1fs2hxIi4OoC7GHzvDXAnieDdTrxUSpssh5dReWPBLgBBvvka3Ce2bVr1hFZxgbhAkbpcNYjRZy4CllPA/M4LS686NWUodx7ybU29ScOq6viAIgCNCQeV1UdI2Th+sOrGgOI3tmPkfBP9JMCCzPmyECx5za/enGU+splhuHBzTHMX+ar9q7bF88xbR6x01Id/5ngu2cJ1dZzbRMiNIPDxkeChLX9OtkdVkO8S08xqD5H3rIldzp7BbWGEf1VYS0gdOonKEIV8WglakXdISQOKICe27Ew4pYWkHWDKTS7+UE+MkjxUHGbRfUbBsCZjgBoO9Obfrw2kz7TxI4taC74hqgVqu9ctp6g2bW6kn+51ejqVV3Hr2jTBG/zSzeE24WXbXxuWiRGdxcGSW4hwENMXHceRU9jpHNVTHSpVAkSN/HUjwSl1IfkdZJqt6/Mug9pF+X1K6xDQWkclWNqGePGdDHJShiwdJbrzb8LLPfSMvSLtoGHKHM5w9YtNjFu/yUbaFDOMzjv+rIw7ySQ6GxoRefBM4kyQZ87WV1VRD5Mc0+nsV9zdpW1ME0Hz1UjC4+A5jzmaRbiDHFDhe6iVMORMaTvWlsDjmRa30m6SVlLWk3g8bg/wB0xPBcYLGASxxzM3gGcpT7Wgnv3qKrsPMv3er7k4jra+XK49oA6clqsD0na4dWBAItMa7lji3K5zdYNvBOYd17ki/14qq/TJaOZFwLThxJ3SDaJa8FhyuboQTOl/j5KfsPbxIIqy19pdl7LgPaPB3xWejO6TOpie83Wq/IgWAGJIjyuk9TWiIFIiWq01N9e1x9j3kHa1B9Z3ZqNeyQSOsaJmba2i3vUmhVdTyDOCWySB6oAytDAd8AarvCbDY0WF/EpKeFAq62giO8W84Sj2KRtHQfEyKfpmnofepJ+8zfpCwmalUMXDQ7wzDTw+C8tJXtnTLBThnnU9S6e4Nn4grxIrofo9m+jHgxXXHLKfjERCELYiEE7hj22/vD4hNLphuvDPR1nqe2qv6WlPstd5kNXVIhw42U3F4AVGB43sBb/FlMKjovLfkud09ildvidjSA1YKSfbROOg2OijMqynKb5KZPMuRivSdikBG8lP023JNjEeCYa2DK6dUve6geJfXzk5kg1ITrq6itdIXDyvAMybWbBxEx1QtbI1Ekc5/5UZtYhrc0eGi6rPJgbh8Uz7Ba2DeY3xN453UiMYkPXZhgR41g42Sk2hR8PTiQdxjxUluqs+RFm56ynrYU03lzNCHEiOFz812cbIMNMgX4W1Vm+jIIiQbe9Ntw4EtDQAdfBTbBkarMLgiJhKQfBaR3wZVh+b+f/Ch4PB5XjLa9+EDjzVyVn6i5lbAhbcUOFnGF2Mc8gy2dfu5FX9LCnLJOhsFUYfEuYZafktDs+sKlEkxmBkrJ1NrnBMWt1DEDiR6dQgO5XPcqXru1m5z5rvau0wHikw3cDPcNZTAXqVkDLd5FlK9Y9t3Eh2Fqkm/V1vdkdC8QK9Y6T4jLhavNjh4m33ryZdD9HTbW33mNruGAiIQhbMz4JWpEoRCey9D8Z1mDou1huU/wdn4AKVV2Gx5JA14fFZf0VY4ObWw5Nwc7e4wD5gfzLe06mUwQuK1oai9wvnM29LqSi+2Z+psR7JETw7lAechgi++VtK1XMAWmSN2+FCxfR8V3B1wY+HFSp15H/pNZdWrrh+Jn23SChvdCuKuxMmVhiw1G/vUahs0Ne0vdaeFk4NbWw4l9bVdcyHkICZetNicDTyzG46KqGz3FuYC3mvatUrDMvwl3IOPvKowQo1Vpa5rokDUDWCDorPE4JzRds90fBWeyujnWNl5gxYRbxKnZqq0XLGQsFdI3O0qKWHNRxgDjrHKe9cGnlMFJVYcNUdTJsybjXz0WpxewmvDKgc0AtvobjvVX6gVkbjwek8sdSBu4z0MzAdwTlPDOm4KmYnDsDwKbnO4m0f3UvAUobvN9SvbNWFXIi1tiVrxyYmAwQZJOp+A0SYqnBncpi5q6HuWUbGLbjMz1CWyZXBWew8ZkflPqu1VYF00wZVjruXEvIyJH2swflgy7mvnusAnlxiKQcXOFicg8G/MrtWk+0DwJfawbEzfT7FZcOGT65Hkb/DzXnJWp6fY/PXbTGlNt/wB51z5ZVlium0FeygZ7zndW+6z7REIQnYpBKEiUIhLXoztg4bE06u4GHc2Gx+fgvdnMDxI3ixH1ovnSV636NOkgrUfyd5/SUh2eLqe6P3dO6OawPrWmLILl6jr9pdU+OJpmuLHdys6GMDvV7PG6acwGxVdjX9UQ7cSuW2izjvHQPV9sl4lo1F1V4hublyT7sfvG9cC9yLTuViBlj9YZOsbBd9q3cpAxWYR9eK4otk6WT/5JeykX7GWNd2MSlg85sArBksaG2PNNYXDhkF09913TLX5spkgnfayXcl/tMrXm6xcVjImd2/sN9SsHNE5hOk8NUzgujtQWeS2LCS424jcFqsRjS0Ab+Vh/dRMdtMv1vA3RuWhVqLSgXHE3dJbZZSoZeMSoxmzupgth0iAf2jpZTaLIaB7+9RqAL3Z3TA0B47vcpa9tbOBKdZYCQi9upgoeIrTbcn69YARvUFRRe8XrXuYJUgSq6XwTGMxQpU3VHWDQSfDhz3J8CdFi+n+2IIwzTpDqnf7LPDU944JjTUm6wIP5+0pvtFak95j8dijUqOe7VxJ9+7u3JiUFIutAxwJz5OYIQhE8ghCEQgpuytpvw9VlamYcwzyI3g8QRI8VCSrwgMMGE9+2Dt6niqLarDrqN7Xb2lT61IOaQbheFdGukj8JVzNu10B7Nzh8xu/uvZ9l7XZXptq0nZmn3g/ZPAhcZr9AdM+5P2np8fEuS4qZXYqmaZLD3hLg3ZmkzoYvKsNq0A5mbePhvCqKdV4Dmmw3EXBB48DzS6+9PmdFS3r1Z7yyONDRccla4J4e1u9YynjnnMGtiLdo/EKx2JtB4LmR2hHce5Qt0p25kdRoWCZBmkc0klgi/iI4wqtuz30c5vBdu0hP0cS42+6D71YYio0sg+6UsrNWceesoqZ6Tjseso8ZjJ70lNpIE2HDium0QCSnE1uAHEus1GfanEAFxWJjs6rtC8B5ioPmVzgd/muSrJzAdUgpAaAKz1OJd6vHSQWUydykMwY3qU1hOihbe21SwVPrKpzOPqMGrj8hvO5ClrGCIOTKbL9sr+ku2mYKiXa1HSKbTqSPaP7It3leRYjEF7i5xJc4kkneTqVK2ztqpiqrqtUyToNzW7mtG4BQF12i0o06c/uPUzJttaw8xEIQnZVBCEIhBCEIhBCEIhBWuwOkVXCVM9M2PrNPquHP5qqQouiuu1hkQntGyOk9HGMhhyvsSwxmBH+pvMeSuKIa4GQcw1A3cxxC8EoVnMIc0lrgZBBgjuK2uwfSU9haMQM0aPbGYcZbo4fV1z2q+ksozTyPHf8AiNabUvT7Tyv9TfVMAJXVLD7gNPBLsfpDQxQ7D2l3L72G7T5KwqYF26/cQsN9yHa+QfmbYvVxw05pPFhN1Hx1SdxHcEmIcG2LXtO4m1+9Msw7nDNmnuuVWE7yG1V9xnbdAugENpEDf3n6snadUXBNuDRc8pUieJTwxJEbcwjVIGkqxaLC0ILoVfqGLG7EhNwzjujvTzcMBc3VZtjpdh8MD1lQZvsjtP8A5Rp4wvPekHpIrVpZRmkzjPbPj7PcPentPob9RyBgeTF31PibPpR06pYQFjIfV3NBsObzu7te5eS7V2tUxFQ1Kri5x9wG4Abgoj3kmSkXVaTQ16Ue3k+YqSTyYJEITs8ghCEQghCEQghCEQghCEQghCEQipUIXvaE7pPIMgkEaEGD4FaLZnTrF0iB1mcW9ftH+b1vNCFTdUli4YA/eQeej7A27Ur08z47hMeZKuqVYxuSIXD6tQrkAd5Xp3Y8Ex4VO5NGAbNaPBCEmJobjtMzXSnpXVw9qYZpvDj8CF53tDpliq9n1XAHczsjyukQuw+l0VGoMVGYpkkykcVyUIW0eslEQhC8hBCEIhBCEIhBCEIhP//Z"/>
          <p:cNvSpPr>
            <a:spLocks noChangeAspect="1" noChangeArrowheads="1"/>
          </p:cNvSpPr>
          <p:nvPr/>
        </p:nvSpPr>
        <p:spPr bwMode="auto">
          <a:xfrm>
            <a:off x="520700" y="408517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2" descr="data:image/jpeg;base64,/9j/4AAQSkZJRgABAQAAAQABAAD/2wCEAAkGBhQSEBQUEhQUFRQUFRQVFBQVFBcVFRUVFRQVFRQUFBUYHCYeFxojGRQUHy8gJCcpLCwsFR4xNTAqNSYrLCkBCQoKDgwOFw8PGiwlHBwsLCwsLCwsKSwsLCwsLCkpLCkpKSwsLCwsKSwsLCwpLCwsKSwsLCwsLCwsLCwsLCwsLP/AABEIAMIBAwMBIgACEQEDEQH/xAAbAAACAwEBAQAAAAAAAAAAAAADBAABAgUGB//EAEUQAAEDAQQGBwYDBgUDBQAAAAEAAhEDEiExQQQFUWFx8BMiMkKBkaEGFFKxwdEjYnIzQ4KS4fEHFSSiwnOy4hY0Y4PS/8QAGgEAAwEBAQEAAAAAAAAAAAAAAAECAwQGBf/EADARAAIBAwEFBgYCAwAAAAAAAAABAgMREkEEFCExUQUTFUKh8DJSYYGRwSLhcbHR/9oADAMBAAIRAxEAPwDq2VdlEDVdlesTPO2BWFdlFsqWFVxArKllFsKWUXGCsqWUWypZRcQOyqsotlXYRcYGypZRbKllGQArKlhFsqQlkFgVlVYRYUsoyCwIsVWEWypZRkAGys2EeyqLUZAALVksRy1UWoyCwuWKixHLVVhFxWFyxUWI5YqLUrhYXLVktTBaslqLiFi1ZLUyWLBYi4xctWSxMFiyWIuFheyrRbCiBWPQWFdhHDFYYsMzbEBYV2Eawr6NGYYgLCuwj2FLCMgxF7ClhMWFLCeQrC9hSwj2FdhGQWF+jVWExYUsIyCwuWKrCZ6NV0aMh4i/RqdGmOjUsJ5CsL2FVhMWFXRoyCwsWKrKZ6NZNNGQrC9hUWJgsVFiMh2FixUWJiwqsIuKwuWLNhMWFktTuFhcsVFiYsLJYi4rC5YsFiZLVktRcdhYsWSxMlizZRcLC9hRHsqkXFY9AGKWEWFdlcOZ14grK0GrdlXZTzFiYDFdhEDVLKeQYg7CqwjQrsozFiAsKWEeypZRmGICwpYR7KlhPIMRewr6NHsKWEZBiL2FVhMFqqwnkLEBYVWEewqsoyDEXsKixMFiqynkGItYVWFKWm03Oc1rgS3H6oeh6wZU7OMugHEhsSeHWb5wp7yPUeDNliyWI7iJAm84DO7EqixVmLEXLFksTBaslqeYsRcsWSxMFiosTzDEWLFRYmCxZLUZixFyxZLEwWrJYjMMRewoj2VEZoMTpt0ppwK37y3bC4jqwagP08935LyMe0Kzenv7nqHsFFLX39j0Q0pu1Q6W0Zrzwc89pxA2Ao1NsYIfaFXqvwNbBS6P8ncGmN3+SK2qCuOyv4eK2NLG31S8Sr/Qrw6g+v5OwIWgFyBpQ2ojdLCrxWrql6i8LpaSfodOyoue3SuZRW6VvPzWkO1vnj+DOXZPD+EhuFIQfeVYr7vkuyPaNFr4jjl2fWT+EKohCtzMq+mVeIUfmJ3Ct8oSFLKwKwV9LuPkhdoUX5hPYKy8pZaqsqumG/yWTXG1WtupPzL8kPY63yv8Gi1ea9r9JeGDo6bzZv6Wm5hcx3wls2oN1+GGxb11rDSrgykAzvOZUa95G5rg0D1XktZ19GqlzfeKlDSGwAawDb8DagX3E3Z5JS2qM01F3+5O7yjxkmvscLWvtc9tXpabYdLTVGAFQAB0gYh4vXpdA1pYl5udUpNa1oMltt0vsDEm4mdsYrx2k6ODbaXmpVaRbc39m8DsuY4G4i7Hel2awBqlwJuDQ0SIgX3EYS77iFw97LK+qNu7VrH1jU2sC6oWtZaeQDUdaAZSYOxSaLyYEXDEyZXfIXgdQa4rVAGUjTogD8SqWhz3uzLZxwxPqvS6PptGnjWfVftc/Pc2QM9i7Ke1pLizJ7PKT4I6xCqEn/moMQ31XQABEg3cEPtGinxl6M0XZ9Z8o+qAlqyQjS3aoWjIqfE6HLL0ZXhtf5fVC5aqLUYsQyF0Q2unP4ZI557LUh8UWDLVktRFkrbvDDAHZUWlaMwwA9Gq6JbfprG4meAJ+SyNPacGu8oXh05dD2rUVqV0awaewpgOnYPUonUA2nejMMDj1dFqON5Ebj90Slo8bt5MrolrTgAFRoDar73QjutTNINAvklFbUGUeI/qhFg2qQs73NEraDQfOTfJQtGxvr90qCrFTf6qbFXQw7jz5perpZbmfRX0u9IafTb3qlk74+WKuKu+JM3ZcAela4jF0cSkBrp5PUkb8Eu7QacyXuqH9EAcJNyp1QDcu2MYrkcEpSb4nYoa6rAXvB8B/dN09euOIJ4FeUra3ps7TvVbpa/dcW0wG/FUNgEbpvPgCk6N+Nv0ONa2p7KlrXaCPFNsrg5rxr/apgaLLS9+cdVg2Xm8+QSp1nXq4usN2MEeuKw3dv6HRvCX1On7Ta/q0wWAU6ZcCGxUmpsk3Cz4SdmErwjWgOcahZUcZguY4Nv/ADuvJmb/ALBd3SdELGFxik343CXkn4Wbd7vJc1+pi+watvoiXGmxxmq+IlzgcGycIm8XCV008YKxxVsqjuxPTNUlzzUohgmGmy5obf1bUE3Og8lb1Hqqn+I10A08SSAy2LEstE7dk4nci6XqwN0epUDgCA5zAD1Kbe6B8RIaeOOcIWoKz3uc4WQXhpFtocy3ULnOBunAHPMq3JuDd+RmoWkk1zLtEvM1GuiJstc5g/S1gLc4vJXW0UVmBph1mD+7awETibwR4roalaLQNNppPaetTJBDxdbme0MwfqDPrqOlNDbNkRhG45cL1zVKzjwSOqlQvxbOHotR2bSN98HeCu1ounQIW2OYBDQRunDhsWHVTtPjK55VMtDsjDHUKdIWhpASprnb6qunKkrIeFYLQqLnjSUQaUs3c0UkOkAoL2IY0gLXSgrWG01YcpMyns9Kp8UUYlRYdRBPbeN3V+rVF0+IVvm9P6ObcKPy+v8AYg21sKK2k7YfNMe9DYsu0vYFzuo+huqa6mRo7uSoaDt3msnSCsmoUs2GMQllw/uoaxzCCVSd78xWa5BHVeKwXneqkKrQTTQuJio92SQradWBhrfHFdA1AhurtWkZfQzkr6nNdUrO7TncB1fkst0fYuj042K+n2NV5voRgupzzoruQubp+hnvVS0bGwD53r0Dy4jCEm/UjXHrCeJMeSqFWz4kzpX5HmGPY0/htl3xdp38xkhM0NAqVDJu9SvTUNTtGAA4BO0dCAVT2tLkKGyt8zi6DqOF29H0ABNMowrcVxTrSkdsKEYilXV7TUa90EU5LWwO0Y6xO7IePDi+0biG1qxuNmwwjuUmC088XOJ/27F3XyubrrRrej1mnOm//tJHqim/5K4TjwdjymvKrmMrw0Gx0N0XdVwafC4eBKT1XNPoBt6RzjnFNxBB3EAjyXb0zV7i2s0w4kC7M2KrHHza71XKqsLTThsmHgQMy+CDG60fNdsZpxx98jklF5X98zvattGpaHdDAd81qrb99kBegNZcbVFAhry6QXVJjCAwBrfUOPim6lSM1yS4s6IqyHHaQsO0wjNc2ppRCSrafvVKFyZTsdp+nnahnWfBecraySr9arZUWzB1T1v+aKxrQLxp1rvVf5vvV9wR357YayG1aGsN4Xhne0LRi4eaE/2taMCTwCe6t6BvNtT6B7/vHmovnX/rL8p9Fae5S6Bva6n0/pAoXhLhy0HL5+J3ZFVNKYMXNHFwHzKH7+z42/zD7rdfRmVGlr2hwOIK41b2G0ZzTYaWOOBkmDwJvWkVDzNkSc/Kkdd2lDkIbtN2ArzJ9m9LaIZUMtw6xsuG45cCmdF1w+l1dJZVGVoWXj0AK27qPldzHvZeZWOydJcdgVQTmpoesqFW5lRpPw4OH8JvTRorJuztaxoo343ANoIjaC3TbtMeqNZGRUuTLjFAm0EZtBW1hRW0ju9Vk5M2UUYFFEFFasFRr1m7lpJGm0kUMQw5WXqTTgbKE9U5yGXIEynoD4hbqOSznLVGTBOoDrnAum/YCAPoCuZqMB1BhIyBE5SMZ23rp1HXLzej66ZQ0WkapiW9UAXkADCOK2jFyVl1/wCmMpKL4neqVYSGlaZC8lrD25cZFJobvdefLBee0rW1Wp2nuO6YHkF20tjm/i4HHU2mOh7TTdctbi4DxXG0j2gbkZ4LzJKi74bNFHHKs2detr2cAfEpOrrR52BJkqpW6pxRi5thnaU45lYNQnEnzWVUq0kiGzVpQGViVum+CgBluhmFFY0/coo/kVwPtQC0Ashyu0vN3PvGwFsBBtLQelxKQRU4A3EAzkb1m0paSGcvTvZejVvs2TtblwzHgQh6HqqvRPVq9Iz4KmP8L8R4rs2lAVp3s7WfFGfdxvdABpDSQHSx3wuun9Jwd4Eo/RqnNBBBAIORvB4goHukfs3Fv5T12fykyP4SFBoO02gI4qDZHiuWNMc39o0gfGyXt8RFpvkRvTNOuHCWuDhtBBHmFnKLNFJDtpZKW6YqdKpsVcZWbSH0ikpDC9IgVFy9d+0FLRhNR1+TRiV4jWX+JNV0ii1rBtPWd9l0UtlqVeMVwMKm0wp8G+J9CfUjHzXmdb+29CkS1s1HbG9kcXfZfP8ATdfV6v7Sq9w2Td5C5c8uX0qXZ6XGbPn1Ntb+FHoNae2NetIDrDT3WXHxdite0Tv9Nol+LHfKnPqvOSvSa3NvV2iv+Fz2eYH/AOF0yhGnKGK4X/TMIzc4zu9P2jzsqpVSpK6zmZcqSsq0CIrUCLT0N7sGuPgUxAVIXSo6hqu7scV0KHso7vHyUOrFajwk9DzwCPS0N7sGlet0b2aa3JdGlqkDJYS2qK5GkaDfM8WNSVFF7savCix3tmm7npQ9XbSnTDar6VfKxPp5DXSK+kSFTT2N7T2ji4BKVfafR241meBn5KlTk+SF3kVzZ2ukWhUXl63txow7znfpaUrU/wARaI7NOoeMD6rRbNUfKLJe0U1qez6RXbXgKv8AiT8NHzf9glKn+ItY4Mpj+Y/VWtiqvQje6fU+lWlLS+WVPb3Sjg5o4MH1QT7VaY7Co7waB9FS2Cpq0TvsPqfWg9BqaK0m1Ba495pLXHiR2vGV8r9+01/7yr/NHy4LTdX6U/tVH+L3H6709xa5yQb4n5T6c6o9neY8fmIY/wDmHVPk3igO9paAufVDCO64j0IkHwJXz1nsy49t5PI+58k3R9lqYxtHx+ye6U9ZfhC3uekT1Gle3misweX/AKWk+phcHWX+JbjIoss/mcZPkFdLUNEYMHiJ+ado6AwYNA8AN/PiqjRoR0v/AJJlXqy1seE0rSatd5c+29x3E+Spmq6xwpv8o+a+htojZzH9RzCM1oHPH7FdO8W4JHP3TfNnz2n7N1z3I4uA+qZZ7G1zjYHiT8gveA8883LYIUPaZFKjE8Qz2FqZvaOAJXTb7KvNAUXVeoH27mC1agjGcLyvSCoOedxWrY555lZSrTfM0jSiuR5dnsHTze8+Q+iYp+w1EYhx4u+y9CK3PPN610458/lepdap1KVOBxWexujjuebnH6o7PZagP3TPKfmumK4WunCh1KnUpQh0E6epaYwY0cGhMDVzdgRPeAtDSQs25MpKIMaAFoaGFsaSr95HPh9/VTeRVomRooVigp70FfvIU8R3RXQqKe9BRTZjyR8xre1+ku/eEfpACRra3qv7VV54uKzT1c45JqlqbavQqMI8kj47lJ6nOdUJxKgldulqYDnnnyTlLVrRsy9EOpFCxbPNs0dxyTFPVTzu/tK9LT0UBHbSG1ZusWqZ56lqAnE8x94HN7tHUDeP9h9Z9N669laDeedyzdWRSpoUpapaO6OY5800zRgMhx8cfIT/AFuRBzzz4rYPHz8OfVZObZoooprRzz+bmEQRzw+xCzPPPN6gPPO+FJQQc+g+qI13Pj/ZAB54D+3l4Ky7ngDz47bxIw3Sc+E/Q+WwKxU/v9fO+eG5At+V3kIP0A4A8VJyxOGeMWo24wJxuAuRYdxrpf7Z4gRxvjj5GhV+nzLQfMfLIJa3PCHEm4XSC2N5N2wX53rVq++JBZN+DiDdOUXQcsAlYdxg1fr6DPy9RvKnSE3eHCWhwngCPRLF4jcG35QLU+F9wB34qOqRMmIszGRfBAAjKyAG4mTciwXGRWzwwN4yLs+AuPFQVf8AjvvJDY3mQTH3kLWvptN8lwaCMSHmTEkYbVC/1tYcOtEbNgk/oSsFxjp903ON2dlxuB3tm/DzKh0gjwzjh1h4ugbwMglC6d82DBEg3w0QD2R8O28uMKyYvk9pzpOJN4Dyd0gWsBkRm7BcbGkYXeEz2fp3ZzIOFxWBpHyacYxEZ8TJwyE4JTAX5GkLhjBtOjdazuGc5LQdfnc98xnN4Y3CY23RHaRiFxoaTGOAsTwLdm+GwNwwlZGkb7xIOd4Jn0M+GaUFW685BxMx1CYFSQBBBuMRdnmrtXwbpc0RhDYvJya19xjC7G9GIrjg0g78vUGP+3zCr3m7wB3wSGjxJvH3hJmqInEguIyJc26QMmtGJNw3m9Zee0BfZFgRN7qgBst4EzOxGIXHffPmeBjrHwuHyV+98+GP+4nzwhKAS7aC8NG8R148SOMDEBCa82QZxaXTPwP7W+1MeGcBLFBkzoHSQcSB5/RRIdIRs8SZE3weqcMMVEsAyOY2ijNYVYWpXU2YWIGrYWQVoHnnngpKNRzzzxWgEO1zzzwV2uec+b0hhRzzz4qc88xwWLXPPPBXa9Df9t3z2JAEB555+avnnn7IVr7ePPd81J37vPE7z8spQMNa+n+7Dn5Yqrf18Yw8/l5oRfzxy5v4K7XoTM4Tv2x8OG8pDC2vmB6ZbSDlioH/ADjEXHJoynbkN5QgeTcY/Me6PyqWvQ3ZXm7+BvG85QiwXCdJ44wBnENaBnBcSZxuVg4AXkmwMrRjrk7GzHGMkEPjwMDIXCTd3W+p2qCpF+y68x2r7z3RuvcU7BcO2rJEGbRIbOZGNRw2bB6rLXyAcouF8ucT1yYvszsjeUE7NjYIubcfiyps3Y8FbahBBEkz1BhbntOAy22ilYLhTUAkk9kuc4z3gIa2RdayhuGcq56wBu7JcMLMgubJ7l+y8nYl6ZgNgkhtQw4YvtC8N271phJIAiXEkRe1t5tADvcYN+YQ0FzQrdUEi4ucHXRLgJY2zeIOwg7VbndqZkNsOxkl14pA3nGb+t4IRrQ1z2/u4DJMkX3vdfAN90kkXXLNRwAIgWA0PYL4c8wDfjUPCBuTsFxmxfGdmwSBcGgTYZfGXal3gs27gRHWs2GwT1BdNnPxstkSAcUGq/rODr+qDXM3kSOo04DK7HesurnrG604t6PIXXNtTgQMJxnNKwXGQesRM2ASZN1rN9d47RwFls4QsNMjvG2DJIhxY0SRsp0zkLpwkIbHgObPYZMi+TWd2hGJO4wLkN5cabgSLbyC93dbTBwOQgx2UWC4wHwQTHVoGbjHXMNDW4xfxzlXTNkMkDq0/wAQSILmzYpOOEX4XnCclkPBrA32TTFOO85sEGoBk0X3uS1OqRTYbiWPhubSwE9bfG0eOSLCuNskWQZcQ0PLYNp5N4kYhrIzx+HNRj4gzagOAIn8Wo6TZZsaJyg/JAqXW2tM2Xgz8bHC05rj3gBeANinS3yMrXQ3A9U4Gm3C0DdtA2osFwjXRZAvs6O+CMC4zMR3huvVB9zYOFNtk5F7j138AMeF4Quk7IEQ7ZfZq4WySesdxII2KjU7QN1kgP3PBuqtJi8yRl4p2C4x09nqgwBcJc4eMAECcbtqiUcWuMub1jeeuWzvs2hE44ZqIxQrlBy0HpfpOecPCFOk55wWliRi0rt85f33Jbpf6DPibvWPFX0v9MfS+0fPwRYLjIqc5+Pw+pUD/XDfuGP1O4JXpMN3DyGXkDxV9LjwvP0k4DjPBKwXGhU3i7EzAB45cMTmoH4DM4CIMbY7o9Eqa8AHy/8AAYnjcNysVOtZzAtO2D9RAv4ABGIXGuk+w+wjHg27cp0nyg4dUZybgOHV4FJivdORubtcZ2DLiTwUdWPiMb+yf1YN4NEoxC42an2bjhgbN0uPAQqL9m4XmA0ZhxBho3Ayc0sa2OyL8iTsM4D9ZPBUKl7Z7t8fQbBv6oTsFxo1sY4NyNnNx+Bm4RO1aZU6zYymyMLovfHdbvvJ2pIVLhN8m0QMajsoHwjbgrNa7EEz1yT1AfzHvndhuRiFw7agsAzcCRaN1xN8Y3ndJ3hFc82nAdotBYPhu7Z+ExvJSvSX2QTdeXuHWA/K3uDjCGdIBbJkMmAJ61QjNzjdCMQuNioLj3SLPGpm+/C/vFRr8JvIdDgO+Ti0A32d5gbkq+vBk3uqCGsGDRlcb/RQVRbDbU2B+JUyIF5b6ReniFxpjybrV5D3FwODQYDWGLm7wFg6R1WugBrhZDb7IAN8gXvExifBJ+89Vzh3CLDcwJvJ2haNVsgEiy9tq1seBeKey9GIsh0v6zmm8tb1GmDf8Qb2GxjgSh9OYpmbyYe+b27AHG5meEJdlYyPjIIcwmLhfbquxG2N6y2uIZfLbUMMdp2xrMIw6zpRiGQ0a0W7hZpuBDMA+/tPJveeNyzUJIc2SXVXMeDgbAvvHdAuxuQBXJnNzy5hvmCMA5xyPIWenEDrQ1oLHvjGe5TGfkE8QuN164Iquvs26bbs7MBz27XXeq06qekA79QAX9kU4IDXZucRwSD68BzjLQxrW2B2rJwtfDO1b6Q27M9ao24d1jCJuOJMbPVGIXC9IDTeGk2abpDietAN9k5Ts9UR+kwQ8d4EUm/GczUG2LpCQ6eaZMkACxObdgLRiDHaEHbKPTr/AIrcppQ4ZNgXGe4ChxFcMLiWgxYbac439HH7s5ObsxIVGpabcILwX0mnKz2httHI+aQbUnR4m4OJB3juj4zvR3aZFRtUzeyw8YlhiASOQjELjbK01aZF4qMIMxDiJufk539LkCnW6lxxcWtcZE/lGbDu7JSwmw2ldNsvaZueMg13dK07TOs5+VqACL2u/wDkGed95RiFxr38NutNbF0PL2uBzBDDZx2KLnnSgwlpdBBMjiZUTwFkMn/kB4bFTzdU/KRG7hsUUQMs5/pB8dvFW3H+GfFUogCp6k5y0eBxUrdojJoEDIcNiiiaEW9x/GOYAg5jgVbR1qQyIkjInaRmooj36DBPeejeZMh0A5gbAcgivH4kZdHMZTAvUUQIxRN9L+I+MYqaJeRPwVHfxT2uO9RRN+/UATnn3e1JtOdDjmRsJzV6dc1gFwxjKbr1FE9fuwYaoPxgMnMNobeO1L6OZdQm/rR4TgqUSXL39RM1o7jOkmb4dfnjtQD/AO0/+wfJUorX7Qhwft2f9L/ilaY/Do/9U/RRRJe/UPf+gtU/tjmarQTunDhuW2D8WkMgXwNmOGxRRLT30GJtP+mcc+lF+eBTL/21EZGkJGRxxCiib1+4kLB3UdvfB3icCpXd1f0nq/lww2KKJ6gHYf8AVt3hpO+QJlK6O4htQg3l4B4EmRwUUS/oDTh1K4yFggZAziAppJ/DZuZdu4KKJ6++gBAfx6e9jSd5g3nal6VQ2Rebqoi/DhsUUSXL39QFdM/aO4lRRRarkQz/2Q==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8" descr="data:image/jpeg;base64,/9j/4AAQSkZJRgABAQAAAQABAAD/2wCEAAkGBhQSERUUExQWFRUVFhgYGBgWGBobGxgZGBgXGhgYGBcaHSYeFxojGhgcIC8gIycpLCwsFx4xNTAqNSYrLCkBCQoKDgwOGg8PGikkHyQsLCwsLCwsLCwsLCwsLCwsLCwsLCwsLCwsLCwsLCwpLCwsLCwsLCwsLCwsLCwsLCwsLP/AABEIAMIBAwMBIgACEQEDEQH/xAAaAAACAwEBAAAAAAAAAAAAAAADBAECBQAG/8QAPhAAAQMCBQIDBwIFAgcAAwEAAQIRIQAxAwQSQVFhcSKBkQUTMqGxwfDR4RRCUnLxBmIVIzOCkqLCc7LSQ//EABkBAQEBAQEBAAAAAAAAAAAAAAEAAgMEBf/EACQRAAICAwACAgIDAQAAAAAAAAABAhESITFBURNhAzJxgdEi/9oADAMBAAIRAxEAPwD3Ryw4qpygrhi1Pva9uzyaK/woqMXAewHlRRi1YLqtlSYocA8VKUNcU5qqdVayZnBCa2NktVNFP1HuhVkTgJNUaKcVgVQ4NORlxYroqNFHKKjTTYUC0VwTRdNWCKrKgSUUfDwaropnCSW7VmTNxRyEmrvUaqoTXPp0LnEqpxaGsHehmtUDkFOLVPeVY5Y6dW1ANKoG2guquqiBV6BRUioaiBBNg9VIqEGoVQ0b3RMgUI1AUaqGmMEBw9Ex8nuPT8NGSTHFtaESagmrrwyL1QitmCNVTUNXVAaScAc1Y4QHXvQyuu95XPZ00VCaYRlokzQ9QqopuwpIIMEzXM1QK6qyLCrCqA1NRB1YYa4oJqKihCyDUhI86412qmworoq3uqsMTpUnGNVssUUFGRFCCqkYlD2K0ECBUoBBih+9NScwaKZq0XxZM1RSEtVCs1Go00wtBvewxBI8qXOGNqgmu1VVQN30scMbH1qVIaqa6oV96tloZw8ZrRUqxQbtSmuqnEoxNZjiMcChY2kyINLldVJpxDLwX1tRUZrmlSaq9LVgpUM5jFSrZjz+tLkVD1BNKVA3Z1dVa6kAPvMf+n5o/WrhOOeP/JP6Umr/AFKxIGGk8MzWhzerYP8AqNx4kpSXs2rzcCK+P8s/bPbhAbOFj8j1TXJwMfkeo+1LH/UbDfpH4/70ce3ARJbz7TPes/LP2zWEA3usb+tPqP8A+alOAuf+aIvePlSGP7TBQ3vFdwA9rSD96TCwR/1VNd1EPvzV8s/ZYRN0pIvjD8/7ZoWIrnHbzafQVkYeY0FwpfHxOC7P4fy3WrL9ovtOzh/y1XyS9hjH0aiVBnGOW/uqPfEE/wDNMfnFZOJnFNZp2H5+CoXmz8Tq1HcfdvKr5H7DFejb98P61eV/RqqVnc4g849WrD9+SQ5g9DYedWOYIElRh4GzzcxFHyP2VL0aysdrrxPLr5T+29UGdBstd2uWFrlht96x3YQFCGg8s+8d6JhrILAqAB+t3fvbpV8j9lS9GgrPIcjWotfxW+fSq/xSCzKUbAsp2PDAc/Wk0ZtY/wAAHcXbpUY+cWZc+ZjuQ/Ifzo+T7KkO4mZSLKX18T8xAvXKzYMBSh3Uf0ntWdj5kqGlSlyLgt5ButD/AIhYSw1M0+IF279GqzfstGhiKH+8+b/TmhnFbkHqVC9mLVnKBsHDGGMX896sjHWBpKn6uQQYElJD+YmrL7CzTw851UHs6iH7c1xzb7/+5tzWbqVsonrqMemz7GpKiR8RHYnrefxqvk+yr6H1443UW/uV/igDMpffr4mLblqSGExcGSdiQTtLGfPiiFSuUuLEgsBw1Wf2Oh7DzcQTPC/uKj+JU0k/+f7ms06gCPAqYcEgWljG3zqpxFswbmB9Xv3qU37LXoeOK5gO1/ESQewH1q07ag3l0u1JYGOpIYNbr9STULx1F3CTH9P3qzLQ7743BX/5fKqqx1cr9X70ivEdnSCeWI/LntQVGGHh8g/rJa/rTmwqJolXKi/Uj6PQSocjpE7UqEsJ8T7kH/5IqTiqEgJTEsFeTzVmVIad7E+QLV1KDMr/ABh8jXU5kMIxS0AHkkP/AI9KJh5ReIDaOoHpNTh4KkyT3HMhj2ouBlyXA2/Vx+nlXIwUw/ZilGQBp5DiHj1NETlcX/aAP9qTv160x7600dOZarZoRxMhibz2YP6CKg5LEvpLHg2t50+ccFi+/wBJ/SuVmhfvUVGefZ67zbm/z5+tQvBWmyVF/nJBcbbVopzrx+fn6VVeZAoojMxF4oUE6NL732J+gqMda9MJINvMM5afWtPEzyRcBqonNcfkftWq+hsTwMusgu7yOnlNMpyJNw7R5G9FTmxv+bVc5tNZIAvIHYSHb9z60PHyeIpI0eA2JkksetNDMDY36/n4KCvNw+rr+p+lVFYBOQxiQFEEDqz9XaNoq59mKfiBv8qInORd/wDH+asc6QIp2XQQ9mK3/OlSPZwF3/xUr9okyKk55WwqoNHD2YOD+Wrv+HEi5fbpt51y88r7/nzqTjnm9RaBL9lKie8N6RVf+FES/wBqIvMFrsQT+1BxM8oJB6tUTog+zFBt3/LVU5Ai7dwK7Fz6gzfPpQcX2wQJv+NVQWi/8Efz6VIyCruPzrQ0+1DLizT3ZvOake0jdwx/Pr9qitEfwxG23NVTgK8zsYog9ohx1erKzY/PWorArwDE3/PzvSysk7mXZr96dw8y7uI2PyoGIvxdH6SKqKwCMkUuxLG4e0fL964YBb4n4/fmi+8Hl86GjDl3bptY/eorIVgl4Jrqsw5+f7V1QWNjELyfx6N/E7j838qWW3mPzzq+It0C+3mR+CizYRGI5HX6xVjjX4oBxPKNhx9d6KkDQYJP4I86LbIuHser+VQT1qjkAOAH5+x3+zGqIfVuzmG2Ijnr8qtlQUYxf7x86jU5LkDvV1BLPDsfWe8vvQkkF3bmew3p2TQFWMCWBFThYigCCT+lGThIdUJ6OJBFiD9qn3gLEAAbFpd9+sGozQvoLXNiPqKEpTBnfrWkMUAKZmNwQOhdmgxelTpOzTsG7x3erQuKKYS/Kp99+lr1fCy4c2CSXM26t2qMTAIPehhizip436drUVSogjmDfj51Jx3aCGAfgtxVMQgiH4Jv0Pb9qrN0kUQtMteItw1ETmGfpcVb+HIHwg8q6zf96gJCZBn+3tYHyp2WLB/xhcln3PY96Nh5k6XA2/agakpIdKYkhr2aeHnzoWJiloZgbNt2+1FhdBDnZvt9XqgzJUW/PlUglpiSA53AG2179aGvD4gt9efP61KRnZxXEl+1VwkEuYLT6fWhHDL/ACj71ODmFJUzES3EU2C7sjFWRHPH06VZCS4cFj+tGTkyydJfpf6VQrIJS5cRHlVY4tbZVR0+fTy/POgKzWlojY7d+Nm8qYTzJ/xf0qq0gguHLw9m/SgGQjMzcW5pc44di4+tXUovPYfnaiJIVcO0t2qsulEmHvIjd+B+fSqLxO7H5X3p443CXMklrdbfPg0LNKiABM2eP9t/Oq0jTiqBOdhHc11DXiB9/T9a6tWGjRUHlr8eVh52qBhMZ/H3qmNjKZibzHmPX9aFhZkk7w3b8isi6sbSoAS351quianDClEw8QX9enFVOCypUxFxe7w4gVDT6MLxIu72t2qqEjcP0/R6jAAV838uKr7tRYSOn3feqybfUGwsPWzEJNgFbu4quLgKSdreXFj6edEQowN/lbmhMpSiBIY3iWBtJq8Gmk0Hw8rDpG+5aGv2eKDi4WkBpExuDfzppWEGYKZxubgh+/yoeFgMWJuBuS89PvUNCeXzCnI5bjf5WpvKoSslM6pIt5X/ACd9yYuXUL2LEESwgAP5fOl5TLaS4Ifg+tiBFTCsQuKkocgjq/JHXg7dq5eKFu3xNJLSOAWh46UliYhK1FRuxuLtMeh/zTiECNJDs8P9fy1Vim2wOGQtwFSzsXm0feqZfCKVkKB6sfn9e1Fw8JIkkky6jB3O9467U4MFSgFJBcNNoJ/D5UEo30Fk8zqChAGzy42MDbr3qy0lKWI5IjtR8xlSkhpSd5vyfWsf2lnF6ltqhtKiGt3vtb9a1w07QTHwtocHvs1tx1p4eyQUlgFqiAej8isjL4ylHUQxi8b3Z+lamT9opQo/E9unnIG5oW2Zi1e0ZXtNxiQCIl0kbwz3336VKksvuBH3+bVrZjFOINKTILlKmkXACi02LnzpDM4haS7MGHLtPSd3popRXTsPJqDuQPp28oqMzgqDFRSRLAHjp23+tP8As7Ke8BUFkNEQfX8es32npSWQrUQRPns3T6UqJONRsuc18KioMJb4m8thG9Xz+bC/Fsw4nzua89gqXqdiQe/eYMFiHm3WtLHKtLaPh2HhM8E/FPm1uK1RzUm9FhhqLaSwmxaOG7PVhglr3tTeRy5VqSykG6QtJuxaQGMb/Smc1kMQo8ABUEtpnu4fd3HkOrYo2oNmJhkO12NGxUEy7FRnksZn0pTKoWNevDUkiXKSN9h3/wA0fHzHhDh3WmRYBSg/dqsTCi10u7W2+fD1JwSpUng+Qb9hQcdYT6xPFiPWpw1jTe/f8/zWaLzQf/hZ/qHm9dUqz7b/AH+ZNdTSNf8AIxnMsEgFiqJeABDmC5/ajYGGln0EJYbgHpDuQ4pZXtIBIJfqen6AtVBmnGpNjP3qtG8q4h/KZgIJYR2+fSqY6At1b3MbE8+f1quFhuhSgLN59G5+zVXDxQCzGzSd+j2miw2uhcLC0sADf8t0+lExMI6wDE77T9LVcYepDhQSzOL7idX712dxkqgBiJ7g7tSLSoWUrbbjt9alS/CxsI/WqKw5kt+DpRU5KFEm4jrH1rK2YoHqDNx1+j0X3G72H5M1TL5BS2a+55b72+dbGFhIw2UWkQfOPTpSjcI+WKBYCZclgIO13O5eksypzBN/M7C9aoxgQL+IkGN4sbC59KXzSUYYSX1TIYecdaWanFNAML2YFJ1LAJ20O7vp9O/Hej5bGEg6pADEvIAAf96Bh4ilpPAO4sKInECAkaiXHoAWBYRsdqhTSVhc9mUIPgIBBYpDbl3gyf0pbKZt1KBYJIPYDni29RnMHXhjS50kAkkbC+3ANh22AMqpLpCg/imbRtbg0N7MybyG1e0fAwA8O9obajo9oMnxSySRefsbn0rKxiEKKQ8EiS/HSTu9GSknCJE+EJIBtMmSIqTBSdlU+0HxBuAejy+1nn7UnmvZy/EtmQBszByQ2n9q7ByJWoMCOWgm3zr0WJ7EStGnUsAiySz7udQJpVsIRc1s83kwQdYPw3nnvfittaEM60gxLBnhySTcuftVj/p8JAAKi0G3i4hmm00qjDUpRStC0hLsVC4A8J4L9DuK0r8m1FxQx7JzySCgQA/2mfy1I+0MAAqCCTYlzEd/s97cP+zcNCXUneCXYC7l3jc+VVzOQ1KISdL6hAaHeTIJvsKlwduNGNhZtYQpGksfABw+pQbdgZAs5c7U57JCnLKAAgEjewcsPza9aZGjDAIQqAxe0gQr/uPFj5K42aHiKQhAAIIaS7mGI1Xfy8qLSMpINiYa0EePUR0LgsZawDG3QcUtlQcFkSdnYm5dzdmn7b0rrWlIJMsbgggmePvta9KZXMHU5PXeluic6PQJySVpUHMkkspQkxfsGpHPZJGENIQpQIkqkMbgxLmbfpRvZ2dJUWEMONgJAcTDUbMe0EsNSUk3d7XEuxPb/c9qUzpaaMJXsvUCEtE7Q9+27zQsJCsMAKIT/UpRZm2f1kd601ZjUNKShILEu5MjYiQehHqKriZvSspSAXNyX5cgkQNpe3eqvJzxXTxmdz2nEUAxY9/nXV7lel//APMd7+cV1Og+ND2NgpGGDpQmA+rS7bWBJnalhmMMhI0vH9LbNYM2/FaBwnSdLB9wNu/50rKxMr7v+Z3MAP0MPaY8/TDOk7XBzDxUIQFMY9Eu7O6mfr1O1KZpSHlPhJ6i83e9vSiBKlJPhN5I5HYSR+Q1UwsktaTsAYJ8/wA8poZjbLKIBSiAnTFybPeOPnVE5RRVY9juO/L/AHo/8HpZzIs3RmmowM0okOTtF2bniZcXebVV7Kt7B4eWBfUksmBBuYaW6/hq6M7pBA0wzQ+3+KJmlyyiCIduxk3I+9LLwA/AI3L7Wt15471fwTtcIx1LUp7F3B6MIipShRToexBf7Gi4GCVEMGYAz6EB2fbmm8TD0hCiQHUNrX/NqqZKN7YrpIDEsSSfW5oAS8F779a0M3ji5clo9I29Q1LLNngbXljeI4nr5DOItLwUwsb3aVJIfV5yAYnvQlIJYwQSXHRy7cbUTAwnZWkkE7sYg7HgiqZvEAPh6/b/ADVTMS5sPmcmUJ0631T9Jf8ANqUw8LQojVZyDw7s9VxcyVABRseSTa5579DQFZm7cXPR5/OK1RltPgyjDQCVKUFF7Pf8f5daJnH0+EJlyAGLK2hy1xNZ6kKIZ27eZ9I61qJw0aE6nLkC7RcyfxqsTUdnZFOhveOPF/KoEkiTuDuPl1rYws4AwUoE2cOB6W87VgFClPHhcpZ+GmZNh60bLYuqCWINhDmQ7jp0p3ZuMq0a/tHGCUgwbsATdiPvt87Vkn2mpUu/hJLdi7Wa5DduagZnUlL+IsZ6qULk9RxtQlISnFOIHBOoEjggXTuQJJeW702Dk2JozZw9SR4vClaeqXILecn+5J3rTVmx4VH4X8/9ptJLfLehZjLICCpyCRwycNKQxU5N2f1AMVmZrL+B0Fn1EDoQpheGMjueXPOLy4FD2LnnaQwBP/uQPkl6sguY4b5gX6gD515sY5jYOwc2bWL+f/tWt7JWTh6ibuRs4sD827lPn0xMDuay2pYIlwCJOxuU+h/xShwwlTN5Pe2/1+1OYSwVMLsX3ADRaduj77ms/NgO5l+t22tzy3zooZcsaw/aXu3aHDDmWcnhn+RrNy2KNand2cXeDwAX7OLRRV5fVaSOofiaplVAKBIaeWO4M2gP600Ybb6MY+J7orUQoJa7HZnkm/n9yF8LPhatJcG4dnM2I4bvYVra1SoghLvJuCSY+Uils6EqYgJ3AJAB4E7OSIMUHZxVFfehTHU0CG3abBq6qfxKB/J1+JO8/euqpnKvs9JhZcpLnSCxdmkbPHM0vjZx8Nj8QIB8reVV9pYin+ICbAguwMEWDvd9r8I4SQAStOkE33Y6SDyGDxy/ks7Sb4gycfxE6RLKBeXMEAcEu/YUVa1kkhJbVJALbEEm1m3/AEqMpnMNHx6VK6S0kcR9n6PRlZrX4QYLaSDy7gjkEGBRWidJbBYeG6W3LwAAOw2q+EiTcN83IEuC3WOaUwc6y9gn4rJcOwPicagW++9auXUJ94QUqcgv1aeN4qKLTKAlekFBIaVAfMkj8Iqy/Y+GNRCtLB+JcsTyYbyFKHPpB8KmwyPC4IhzOmQ/nVsRKSHKmJJdJLuCHNr9u1RrJPQNCykhQIdyCTJDbTLT8hBo2YxdaQ5beSY0k3P60JS06AQQ7KJa7uGB6EGAeN6L77U3IKieoP8AtADNbmKvoxfgWxMQgTsQ5c8ED5fpFR74uHJIgjpYz5VTOQGuZJ4AAJHe21BKgbOzCbWG5PY1UYbHUkqBSFBknSQxO42a0+lZuOfELEy7dDIB+3SmwkgKYElmCRAdy2p+onhhSuJ7PWtglBsXSGDHYPBZ/p0NL+jTi2imFhlTMNiAG6QGHV/XejY2UKZIYO3beR962Mt7IKUgkjU4UDu7MQetD/1JmAjCc37SbBx0mQdu1FX018eMTHyyS4D3JYlhb6iCfUVqoy6gop1X0l3LfITB+Z3D15jJ5oOxIVuPvHWXaL80/gZ3Ux8J37sX3kKf961RyhKh3FxtJXpLgAxtBE7ari1mEAVn5jOBLFJPxA7+KV25BZx0IG1Rj58a5PiI69pHVzIPMVhYme8Q30lg9mGzCzT6U0al9HpMJZAgwC3RiC/Wx9WqqMYFTtADnupTv8mL/wBTzWdg42pA8j6z02APlUZPHUVlAHhT6xHnHb5NRQRdo2v4oK1JY2cgX2KU9ZkjrLNXYYDnV4lBizhgHduXm7betMsgiUsCQeXazJH512IBhqSklLJC1JBcGVFw5DghM9zA2pjGjSQl7X9nOlCkD4ksRxqCQ4AlnDFw4I4mpOIQCiGR8zt3hu7nvTAzwUAxgc3kBO3Ac+tL4eYBkEgB3ZtnEA88iQdorTRhvYyMx4mHhAYkqDvq0kA8mbcpsKjMECxLzeXuLO5f1oayEswYGA8skJENKTqKmccWrOOYUHd+ebgye5PzqSNS4NYeZIAdgZfZhYs/a1qriZk6gC52uXiR3km+3lSWNjQz8k/Jn6HirYeKws7O0ts/XgjzoONmwlWpvEHt1ILgM1zP49diLCR/uBZjDFy8+o/GpUgOFcDnch7b7XoGPiOuXOoB5uSCREcDmS9Bq3Rp4QSw8SR/dfziorOSqB4mgfSuqDI9XmFFfiZwSWklnZJYBjpkTcOCxFUzWElvCoPwQrlgZH1/xRCPCdB8JeDeZE9D5tXZjGcOPhLKAiLtb8Fc2z0NhsVCEWShSmDFiGYkOwLP6PWXiYQxCAWJ8JAiDd2MEuHo38USGUYnueZ5c/Si5FKCNSlqTHhCUuVKL9gRFzWZTUVb/wBD9mZuHkNIOohYI0gkP3eSWJlvvTeWCtABWVAOACkOkcQQCByXqFvfxBwIkQ4Fuen7VTCzBCwRZjeXkC1t/p57s5+TlsS7nrJYswULu8mrDNrSXBBdjAYQOHkx1vuaEtGpgIZN7xDk+Rdu/mTCy+kOSdIIG7l4AfksTVYD2P7VwyAqbaUpZpVBS5MAOTfc8VOBghStekEsxcpSQGc/ERcuWL360vlioEuSzaZZt7l5uDt9qawcUAvphyHciAFAMoSJku7hRa8qSOyXlgM9k1OFpBZnLEMdlQ92jiRSmDk1kaZuWA6wPDtNemwAhYKXVJ5LwTaLRZ9+tTioQFEFKdBSdXyBBG8NU0axT2CyWT8I/lUPjfd2J3+fSm8PDDAsHfzA+ctSOeSEAaSQ7ON1JBAZo5uXMG9AzPtQoBAYlyEQ4IkhLJBLnk7m5p2aujY18V5b/VPtMAaFD4iGkizuR6xsdxFbPsnN6wbdGLiGDGb9O9Z/+pvY3vMN0JdQsyi+3Lg7xHQ1pC9o8jgyxeB0D93aJjyNOZPEBBiQbOz73YtsbVneylA6goEF+29js781ppSNR8JLiylBgbwQmR9XjijzR5VBoXzq8KANV5BbofCp9Rs9g/WhY6X8QBJAlody19w2/HUVqZwKISxCtwzFKYUdelhrAGqVltmUTS4yoJh1apN5Yup3fg+opNyiIZVJQpgYTd+lnYdLdN9tLLY+zC8mAdnPX0eD5xi+xighZEEAtcjcgcXvF+odLLqIBMhJYki4efEk9OOelJlxo3UYAKARJSGALsUKSEzLmxt+lJ53DGGAoNpJEzqJKWBYQ56/q9cnn0oZI1l7v1Z+tlM771reEoIs77Ox0g3E3f1PSq6No83iYmpmJ2PmW+0nvXYYWosEk/1XYeYn9K0M/wCzrksDyBc2vvx1rLyeKFE8pWp4tLBJLNB71M5OJokWkWSQwt4Q0dyOlIrw1O5gOO5v+v8AitFCWg2MEPI8JBYcT8qjO5cqESHdt4Z53DOW7UJiombo8LCWch+HPrY+lU96ym0+IsWbyv8AX/FeiR7NGGl1hSitMhDOkcBRYMCdyD0NIZf2KkgslZb4ipdiSXBOgaWImSJkio2vxiq3KEP8RLOeoLsLQSB+PU4mGbgEq3Z5Dc7sedqZzWVVhrQswlaUqZnZWpm1TfVtz5ln+H1/DcgANd0hnDtz+POSxpmR7kb4hf8ATzrqfXklP8Ch0KX+eoPzaurGYfGzazGL/wAsBgLiH6ye4mlsIEDTp1HxFiIuWDhiA4v9Xq+oLUPEzsPF0BgDl3+XNXwFkKKX0kuz2i0iZcG+9SR010DiYDC7ubjUoJMw6Xdndo7c2ymlISNOkTKjJIIeGs4B28hV+SACLAJAMkMx7m1LpJxCjR8JeSqQ4BcJFyzvO24rpSM3sJmFhViAQ4Djrx0qcghyoM924kBhAMWLixe4iq4mZLp1AiBO5LqljYz8xRMDPMA7vc2lzPlH0rLXsqVj3/DxDFmYkS5Y3Ia4ZPaRSxzgbSxeArQHYkFpHxGL3mdjV8P3reHTpMgTqYCAXDvaenZh4eUKQVKBTiAlRSCASyVAWUQG1Dc7dhqkjbiODF04fi1AAgNDfFqfUGJ8L9KAtKXCgVNeHAdy4Di0HtDcVbDxnsgoUYIUCJPTS5AJmP1oOLgFSiVzcHU1r7atVzG4vNAMLlkaiUpxAkpaxc7AG9/uRcO4EY+tZUFLUl+RZgQxtxJI+rFy6UCMIguhy799SZDBn7RUrySyv4Ig6gEjVclw5MGN3eoqsGpZCE6CVJ1OQT/MCWYHxAQLE8tyuMwBdoN5hg0NMD6jiO9q4BYMNGosEDwuEeLcathze24zzmWYs+7TG5f5f5pOc+noMpm9TpBSGhwA+pnBZ3buJY1ppwgW1F2b1v2HlXnMtjB/ElrKAkggsQSxdRUA7N5BjXocorUCQXO0sI5AgTG7N5UWdfxv2AzPsTBxDqWjUWu5H0Ifzel8r/p1CSGKmFgXi0A8d3dzNaWArVyAPDIkkCfIW8jUHGIJSoAbguJE+b0nTQji5NAT4oTwGm7ImGv6+mXh+x7EEDeAWDSRyfEwJve1MYubLphakq1OHVpjlRv0A2O+w8bPElnCSkKVq/lsHDC27lrMeajDaE8TK4iVELU5MuqJLMTbTMSNjtdPC9jLKipMgkpUDvcgfDBeI6dq0U53WrVBBeCXB6Byxt2fimTjBgpJ0jU7WLsARyHYHhru4qswqM3GyxAT4EgJBV4SytiQRHG9iItRCtSUpCgXJSHJZjAAk76gHHIu9NLzaVqCS5Wpv/EkMPEJ51CXHmNPLZHUCSxl0wQbB3BYywg0Clb0Jf8ADFGVJSpKt48JeCAU2dj02rJy/szSnEKgX1BK9BChrCbgE3bT/MDaXBf2WDilufyD2quIkEKSohiN+DDF6rOuCPM5X2arEn4bBRLB3HxCdyJbjhqb/g14RHvGuzgFQUCYSEsS7kejua2jhAAJFmKWtGzBtvvWHj4GJgszKStGhavE6CkLOGoO5SkOA5UWfaTUkZxSG1ygnUCwDgBrKTqbowYDk+h8tjAu4ZhI24jo71jr9oqSjSUj4VHUmxBLqVB3A2j7OYOH/wAr3j6SXPwlUbghIfa9XkFLYx4dCg2pKQYZwBx1AHdmrOw8RIEJCQVBikpCvEB4jJD9STuTxSuvUl0nxK1LLKLSpITpJDlktBiXctSv8S4YnSoukpYgKJm20MA5DO3WmgkzSV7VwwSFOS7uNTEGQRpLWO1dWenLL/lQkjY6BY2/mH0rqsUYuQySCq+4PqSXPSCX7Uxmsv4yp7MTcadJm7ABm43qwwFFAUgaQfCkAAkSzgFLbCSYq+J7TUy2DExb+YAcenespUjTVaAZrB92T4rMPsAw+v6Ur7MxFj3aksTAZlAsCATNi2xvdqvg4h/nMpBLOFdRG7JKS0jxeVMJw1kgpCg50qsI0F9QMtqE6d7XqRKPk7xE6lMSAoOColPiSACSC5u4vAvXZfCCsUBJlAIL9zJPJA+taasIjB8XhDh9CiIYPpUPEHcx9aBgqwsNRKykqSTcP4H54d/TcCCrYuOx9SVgpdizh3YOQen22oSisrCg7A/CwUYuX2lrD1iq+0PaG7BIeRvO/Fqth597IDdDMWaPpWqN3sjMZMpKiFHUQLkl2dwNXPeWHFKKyqioaZ3USQoBwQpJkpuPLemTmzYgaXBmSJvJuCxomUxHKSeIFhJu219/3qDTZlY2ApaghWlCkpIDSdL3JAllJsmIpzI59PuQStaQZTqT4WJMWtG5Zz5U2chhpFwGL+LjjUT8Oqernk0pm80E4RlAGon+qzdBLbs4qWzNY9EvaOASoO8sCp+D4iDJIYANs6Sx2SxiMMjwo8TB7SWLiDccuSdPLU0pCW8JKgQAEvsCks8hMlnlwTeGQI94lJB1K/udlJDJYx9N6Xo4y2VXmVDFGzXYkuLPxDEMPOa9FmMyU4WooCnAUSFMAFFgXBklRt16Vm5z2UHGhKi8ggPdxy4bSAX56NWr7LyhXhFJcp1B3iEsCkdIN+KydIRaYdGeOkEANZ1LUwUAfCokHSH+3SgZr20P5kgMpi7x4XSpJIvfps8tWxiANNiOPsJ/DWP7TyQKCEB3gBIUTAMMHFumxpOz0hHCzOrUkjwgsyRIi4B6nrY0EYRWbhwpncgEBmLkuWDXeRSKcstBKVAuzyIIZnINmB637U9kklCJSfiBLsHPcybXZrETU+nATzICUgoBKXdjcg7HYEkPeeZeozPs9RZRLsEkh/hBkAlnaVQHsNqdRhOSjxTIYFwRxJG9n3sGNLnLlJVhqYkC2kkhkl2S4cM3dj2qJpdG8nkwkBZW+rctKbJa9oYgyGsWB9BlEKCXWZJPEDh7GN6817LyyVFGnDJB1yrUCCwMpnSCRq4ebV6vCSQCBqSWYt2Fj3H15qfTpBeSOoL9RWfnc0UHSX8QdKpvLhmbhv2pw6wk+FyHtuNm4J/HrO9q4KlIBgOpIIJggkQQ19/UdKjoxzL46JdQ8OovcMLTv+c1X34xEugBYCiFAkpsP5SAbgiXsaQy2XWEkAJkEyoGXAA5tQF5UpYpRoJJBIxFK0wpilyFpEB0iGPSpGUxvByWFiAlB0y7WILSDb+oyXoiUe6CtS3QJSFMnSONcATDkhokXJcmnwNqKy91CSf9zRaH45oecxUpDJSYIRpDRGzGxTAIHSKkXOmXnXcqLMBGI8p6KIhKh0PEC9VwlqS5UYNgzlRJ2UAWtYkcvR8ovDQpScJWIN1ApUWUUmOSwul4jrSmNip8SkIWtZUyyq6X3YuEjbSA9qaMv2aGXy+KpLumSp3AvqLv511ZeB7QDQBJJk8k8Fq6gMjS9nlyXlnv0EVmOyVt/WT5tfvXV1UijxG/mPjSNpPm7P6VGHOInsP/AKqK6h8NS4EH/SB3Ludyzs5pfOjwH+7/AO66upX7GPLMfP4pcSfhwd+Vz9B6VoZUsnBaHEt/aP1rq6l8LyM5weIf2K+qanAMrGwUG6eI1NdREodYfKB5Ml1BzdvDD8TXnkJCisKGoCQ8sXZ53beurqUZ/MBSfAP/AM+MPLWEt2aO1JexP+iTuHby/wA/OurqZcOUuHtvYKiUl5ZgH2GlEVp/nyFdXVhHsjwk3HnWRk1E5gvLoF/+yurqSZi+18ZQQWUfiVudrelTirJuSfi/+a6uqZyn+zKjEKsLLOSdWoqedR94oOeYrOy6zpxi5dKiE9BwOL11dV4Zj8nTZ9g2/wC1A/8A0rfyCyQpy7Hf+1H6/OorqTrDiDKufzYUrnLHuPrXV1ZOoviJYpIg8+ah9h6UhhLJuTcfb9a6uq8o88+/2Bz3/TUdwMNjuHUt2OzsPQUJM3n4h5O30rq6qQfk6U9nLOoSZSsnqRikAnktSWTURjYgBYeIsLPpu1dXV0R18IYzOGEqIAAAZgAwEDaurq6so5H/2Q=="/>
          <p:cNvSpPr>
            <a:spLocks noChangeAspect="1" noChangeArrowheads="1"/>
          </p:cNvSpPr>
          <p:nvPr/>
        </p:nvSpPr>
        <p:spPr bwMode="auto">
          <a:xfrm>
            <a:off x="307975" y="10583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10" descr="data:image/jpeg;base64,/9j/4AAQSkZJRgABAQAAAQABAAD/2wCEAAkGBhQSERUUExQWFRUVFhgYGBgWGBobGxgZGBgXGhgYGBcaHSYeFxojGhgcIC8gIycpLCwsFx4xNTAqNSYrLCkBCQoKDgwOGg8PGikkHyQsLCwsLCwsLCwsLCwsLCwsLCwsLCwsLCwsLCwsLCwpLCwsLCwsLCwsLCwsLCwsLCwsLP/AABEIAMIBAwMBIgACEQEDEQH/xAAaAAACAwEBAAAAAAAAAAAAAAADBAECBQAG/8QAPhAAAQMCBQIDBwIFAgcAAwEAAQIRIQAxAwQSQVFhcSKBkQUTMqGxwfDR4RRCUnLxBmIVIzOCkqLCc7LSQ//EABkBAQEBAQEBAAAAAAAAAAAAAAEAAgMEBf/EACQRAAICAwACAgIDAQAAAAAAAAABAhESITFBURNhAzJxgdEi/9oADAMBAAIRAxEAPwD3Ryw4qpygrhi1Pva9uzyaK/woqMXAewHlRRi1YLqtlSYocA8VKUNcU5qqdVayZnBCa2NktVNFP1HuhVkTgJNUaKcVgVQ4NORlxYroqNFHKKjTTYUC0VwTRdNWCKrKgSUUfDwaropnCSW7VmTNxRyEmrvUaqoTXPp0LnEqpxaGsHehmtUDkFOLVPeVY5Y6dW1ANKoG2guquqiBV6BRUioaiBBNg9VIqEGoVQ0b3RMgUI1AUaqGmMEBw9Ex8nuPT8NGSTHFtaESagmrrwyL1QitmCNVTUNXVAaScAc1Y4QHXvQyuu95XPZ00VCaYRlokzQ9QqopuwpIIMEzXM1QK6qyLCrCqA1NRB1YYa4oJqKihCyDUhI86412qmworoq3uqsMTpUnGNVssUUFGRFCCqkYlD2K0ECBUoBBih+9NScwaKZq0XxZM1RSEtVCs1Go00wtBvewxBI8qXOGNqgmu1VVQN30scMbH1qVIaqa6oV96tloZw8ZrRUqxQbtSmuqnEoxNZjiMcChY2kyINLldVJpxDLwX1tRUZrmlSaq9LVgpUM5jFSrZjz+tLkVD1BNKVA3Z1dVa6kAPvMf+n5o/WrhOOeP/JP6Umr/AFKxIGGk8MzWhzerYP8AqNx4kpSXs2rzcCK+P8s/bPbhAbOFj8j1TXJwMfkeo+1LH/UbDfpH4/70ce3ARJbz7TPes/LP2zWEA3usb+tPqP8A+alOAuf+aIvePlSGP7TBQ3vFdwA9rSD96TCwR/1VNd1EPvzV8s/ZYRN0pIvjD8/7ZoWIrnHbzafQVkYeY0FwpfHxOC7P4fy3WrL9ovtOzh/y1XyS9hjH0aiVBnGOW/uqPfEE/wDNMfnFZOJnFNZp2H5+CoXmz8Tq1HcfdvKr5H7DFejb98P61eV/RqqVnc4g849WrD9+SQ5g9DYedWOYIElRh4GzzcxFHyP2VL0aysdrrxPLr5T+29UGdBstd2uWFrlht96x3YQFCGg8s+8d6JhrILAqAB+t3fvbpV8j9lS9GgrPIcjWotfxW+fSq/xSCzKUbAsp2PDAc/Wk0ZtY/wAAHcXbpUY+cWZc+ZjuQ/Ifzo+T7KkO4mZSLKX18T8xAvXKzYMBSh3Uf0ntWdj5kqGlSlyLgt5ButD/AIhYSw1M0+IF279GqzfstGhiKH+8+b/TmhnFbkHqVC9mLVnKBsHDGGMX896sjHWBpKn6uQQYElJD+YmrL7CzTw851UHs6iH7c1xzb7/+5tzWbqVsonrqMemz7GpKiR8RHYnrefxqvk+yr6H1443UW/uV/igDMpffr4mLblqSGExcGSdiQTtLGfPiiFSuUuLEgsBw1Wf2Oh7DzcQTPC/uKj+JU0k/+f7ms06gCPAqYcEgWljG3zqpxFswbmB9Xv3qU37LXoeOK5gO1/ESQewH1q07ag3l0u1JYGOpIYNbr9STULx1F3CTH9P3qzLQ7743BX/5fKqqx1cr9X70ivEdnSCeWI/LntQVGGHh8g/rJa/rTmwqJolXKi/Uj6PQSocjpE7UqEsJ8T7kH/5IqTiqEgJTEsFeTzVmVIad7E+QLV1KDMr/ABh8jXU5kMIxS0AHkkP/AI9KJh5ReIDaOoHpNTh4KkyT3HMhj2ouBlyXA2/Vx+nlXIwUw/ZilGQBp5DiHj1NETlcX/aAP9qTv160x7600dOZarZoRxMhibz2YP6CKg5LEvpLHg2t50+ccFi+/wBJ/SuVmhfvUVGefZ67zbm/z5+tQvBWmyVF/nJBcbbVopzrx+fn6VVeZAoojMxF4oUE6NL732J+gqMda9MJINvMM5afWtPEzyRcBqonNcfkftWq+hsTwMusgu7yOnlNMpyJNw7R5G9FTmxv+bVc5tNZIAvIHYSHb9z60PHyeIpI0eA2JkksetNDMDY36/n4KCvNw+rr+p+lVFYBOQxiQFEEDqz9XaNoq59mKfiBv8qInORd/wDH+asc6QIp2XQQ9mK3/OlSPZwF3/xUr9okyKk55WwqoNHD2YOD+Wrv+HEi5fbpt51y88r7/nzqTjnm9RaBL9lKie8N6RVf+FES/wBqIvMFrsQT+1BxM8oJB6tUTog+zFBt3/LVU5Ai7dwK7Fz6gzfPpQcX2wQJv+NVQWi/8Efz6VIyCruPzrQ0+1DLizT3ZvOake0jdwx/Pr9qitEfwxG23NVTgK8zsYog9ohx1erKzY/PWorArwDE3/PzvSysk7mXZr96dw8y7uI2PyoGIvxdH6SKqKwCMkUuxLG4e0fL964YBb4n4/fmi+8Hl86GjDl3bptY/eorIVgl4Jrqsw5+f7V1QWNjELyfx6N/E7j838qWW3mPzzq+It0C+3mR+CizYRGI5HX6xVjjX4oBxPKNhx9d6KkDQYJP4I86LbIuHser+VQT1qjkAOAH5+x3+zGqIfVuzmG2Ijnr8qtlQUYxf7x86jU5LkDvV1BLPDsfWe8vvQkkF3bmew3p2TQFWMCWBFThYigCCT+lGThIdUJ6OJBFiD9qn3gLEAAbFpd9+sGozQvoLXNiPqKEpTBnfrWkMUAKZmNwQOhdmgxelTpOzTsG7x3erQuKKYS/Kp99+lr1fCy4c2CSXM26t2qMTAIPehhizip436drUVSogjmDfj51Jx3aCGAfgtxVMQgiH4Jv0Pb9qrN0kUQtMteItw1ETmGfpcVb+HIHwg8q6zf96gJCZBn+3tYHyp2WLB/xhcln3PY96Nh5k6XA2/agakpIdKYkhr2aeHnzoWJiloZgbNt2+1FhdBDnZvt9XqgzJUW/PlUglpiSA53AG2179aGvD4gt9efP61KRnZxXEl+1VwkEuYLT6fWhHDL/ACj71ODmFJUzES3EU2C7sjFWRHPH06VZCS4cFj+tGTkyydJfpf6VQrIJS5cRHlVY4tbZVR0+fTy/POgKzWlojY7d+Nm8qYTzJ/xf0qq0gguHLw9m/SgGQjMzcW5pc44di4+tXUovPYfnaiJIVcO0t2qsulEmHvIjd+B+fSqLxO7H5X3p443CXMklrdbfPg0LNKiABM2eP9t/Oq0jTiqBOdhHc11DXiB9/T9a6tWGjRUHlr8eVh52qBhMZ/H3qmNjKZibzHmPX9aFhZkk7w3b8isi6sbSoAS351quianDClEw8QX9enFVOCypUxFxe7w4gVDT6MLxIu72t2qqEjcP0/R6jAAV838uKr7tRYSOn3feqybfUGwsPWzEJNgFbu4quLgKSdreXFj6edEQowN/lbmhMpSiBIY3iWBtJq8Gmk0Hw8rDpG+5aGv2eKDi4WkBpExuDfzppWEGYKZxubgh+/yoeFgMWJuBuS89PvUNCeXzCnI5bjf5WpvKoSslM6pIt5X/ACd9yYuXUL2LEESwgAP5fOl5TLaS4Ifg+tiBFTCsQuKkocgjq/JHXg7dq5eKFu3xNJLSOAWh46UliYhK1FRuxuLtMeh/zTiECNJDs8P9fy1Vim2wOGQtwFSzsXm0feqZfCKVkKB6sfn9e1Fw8JIkkky6jB3O9467U4MFSgFJBcNNoJ/D5UEo30Fk8zqChAGzy42MDbr3qy0lKWI5IjtR8xlSkhpSd5vyfWsf2lnF6ltqhtKiGt3vtb9a1w07QTHwtocHvs1tx1p4eyQUlgFqiAej8isjL4ylHUQxi8b3Z+lamT9opQo/E9unnIG5oW2Zi1e0ZXtNxiQCIl0kbwz3336VKksvuBH3+bVrZjFOINKTILlKmkXACi02LnzpDM4haS7MGHLtPSd3popRXTsPJqDuQPp28oqMzgqDFRSRLAHjp23+tP8As7Ke8BUFkNEQfX8es32npSWQrUQRPns3T6UqJONRsuc18KioMJb4m8thG9Xz+bC/Fsw4nzua89gqXqdiQe/eYMFiHm3WtLHKtLaPh2HhM8E/FPm1uK1RzUm9FhhqLaSwmxaOG7PVhglr3tTeRy5VqSykG6QtJuxaQGMb/Smc1kMQo8ABUEtpnu4fd3HkOrYo2oNmJhkO12NGxUEy7FRnksZn0pTKoWNevDUkiXKSN9h3/wA0fHzHhDh3WmRYBSg/dqsTCi10u7W2+fD1JwSpUng+Qb9hQcdYT6xPFiPWpw1jTe/f8/zWaLzQf/hZ/qHm9dUqz7b/AH+ZNdTSNf8AIxnMsEgFiqJeABDmC5/ajYGGln0EJYbgHpDuQ4pZXtIBIJfqen6AtVBmnGpNjP3qtG8q4h/KZgIJYR2+fSqY6At1b3MbE8+f1quFhuhSgLN59G5+zVXDxQCzGzSd+j2miw2uhcLC0sADf8t0+lExMI6wDE77T9LVcYepDhQSzOL7idX712dxkqgBiJ7g7tSLSoWUrbbjt9alS/CxsI/WqKw5kt+DpRU5KFEm4jrH1rK2YoHqDNx1+j0X3G72H5M1TL5BS2a+55b72+dbGFhIw2UWkQfOPTpSjcI+WKBYCZclgIO13O5eksypzBN/M7C9aoxgQL+IkGN4sbC59KXzSUYYSX1TIYecdaWanFNAML2YFJ1LAJ20O7vp9O/Hej5bGEg6pADEvIAAf96Bh4ilpPAO4sKInECAkaiXHoAWBYRsdqhTSVhc9mUIPgIBBYpDbl3gyf0pbKZt1KBYJIPYDni29RnMHXhjS50kAkkbC+3ANh22AMqpLpCg/imbRtbg0N7MybyG1e0fAwA8O9obajo9oMnxSySRefsbn0rKxiEKKQ8EiS/HSTu9GSknCJE+EJIBtMmSIqTBSdlU+0HxBuAejy+1nn7UnmvZy/EtmQBszByQ2n9q7ByJWoMCOWgm3zr0WJ7EStGnUsAiySz7udQJpVsIRc1s83kwQdYPw3nnvfittaEM60gxLBnhySTcuftVj/p8JAAKi0G3i4hmm00qjDUpRStC0hLsVC4A8J4L9DuK0r8m1FxQx7JzySCgQA/2mfy1I+0MAAqCCTYlzEd/s97cP+zcNCXUneCXYC7l3jc+VVzOQ1KISdL6hAaHeTIJvsKlwduNGNhZtYQpGksfABw+pQbdgZAs5c7U57JCnLKAAgEjewcsPza9aZGjDAIQqAxe0gQr/uPFj5K42aHiKQhAAIIaS7mGI1Xfy8qLSMpINiYa0EePUR0LgsZawDG3QcUtlQcFkSdnYm5dzdmn7b0rrWlIJMsbgggmePvta9KZXMHU5PXeluic6PQJySVpUHMkkspQkxfsGpHPZJGENIQpQIkqkMbgxLmbfpRvZ2dJUWEMONgJAcTDUbMe0EsNSUk3d7XEuxPb/c9qUzpaaMJXsvUCEtE7Q9+27zQsJCsMAKIT/UpRZm2f1kd601ZjUNKShILEu5MjYiQehHqKriZvSspSAXNyX5cgkQNpe3eqvJzxXTxmdz2nEUAxY9/nXV7lel//APMd7+cV1Og+ND2NgpGGDpQmA+rS7bWBJnalhmMMhI0vH9LbNYM2/FaBwnSdLB9wNu/50rKxMr7v+Z3MAP0MPaY8/TDOk7XBzDxUIQFMY9Eu7O6mfr1O1KZpSHlPhJ6i83e9vSiBKlJPhN5I5HYSR+Q1UwsktaTsAYJ8/wA8poZjbLKIBSiAnTFybPeOPnVE5RRVY9juO/L/AHo/8HpZzIs3RmmowM0okOTtF2bniZcXebVV7Kt7B4eWBfUksmBBuYaW6/hq6M7pBA0wzQ+3+KJmlyyiCIduxk3I+9LLwA/AI3L7Wt15471fwTtcIx1LUp7F3B6MIipShRToexBf7Gi4GCVEMGYAz6EB2fbmm8TD0hCiQHUNrX/NqqZKN7YrpIDEsSSfW5oAS8F779a0M3ji5clo9I29Q1LLNngbXljeI4nr5DOItLwUwsb3aVJIfV5yAYnvQlIJYwQSXHRy7cbUTAwnZWkkE7sYg7HgiqZvEAPh6/b/ADVTMS5sPmcmUJ0631T9Jf8ANqUw8LQojVZyDw7s9VxcyVABRseSTa5579DQFZm7cXPR5/OK1RltPgyjDQCVKUFF7Pf8f5daJnH0+EJlyAGLK2hy1xNZ6kKIZ27eZ9I61qJw0aE6nLkC7RcyfxqsTUdnZFOhveOPF/KoEkiTuDuPl1rYws4AwUoE2cOB6W87VgFClPHhcpZ+GmZNh60bLYuqCWINhDmQ7jp0p3ZuMq0a/tHGCUgwbsATdiPvt87Vkn2mpUu/hJLdi7Wa5DduagZnUlL+IsZ6qULk9RxtQlISnFOIHBOoEjggXTuQJJeW702Dk2JozZw9SR4vClaeqXILecn+5J3rTVmx4VH4X8/9ptJLfLehZjLICCpyCRwycNKQxU5N2f1AMVmZrL+B0Fn1EDoQpheGMjueXPOLy4FD2LnnaQwBP/uQPkl6sguY4b5gX6gD515sY5jYOwc2bWL+f/tWt7JWTh6ibuRs4sD827lPn0xMDuay2pYIlwCJOxuU+h/xShwwlTN5Pe2/1+1OYSwVMLsX3ADRaduj77ms/NgO5l+t22tzy3zooZcsaw/aXu3aHDDmWcnhn+RrNy2KNand2cXeDwAX7OLRRV5fVaSOofiaplVAKBIaeWO4M2gP600Ybb6MY+J7orUQoJa7HZnkm/n9yF8LPhatJcG4dnM2I4bvYVra1SoghLvJuCSY+Uils6EqYgJ3AJAB4E7OSIMUHZxVFfehTHU0CG3abBq6qfxKB/J1+JO8/euqpnKvs9JhZcpLnSCxdmkbPHM0vjZx8Nj8QIB8reVV9pYin+ICbAguwMEWDvd9r8I4SQAStOkE33Y6SDyGDxy/ks7Sb4gycfxE6RLKBeXMEAcEu/YUVa1kkhJbVJALbEEm1m3/AEqMpnMNHx6VK6S0kcR9n6PRlZrX4QYLaSDy7gjkEGBRWidJbBYeG6W3LwAAOw2q+EiTcN83IEuC3WOaUwc6y9gn4rJcOwPicagW++9auXUJ94QUqcgv1aeN4qKLTKAlekFBIaVAfMkj8Iqy/Y+GNRCtLB+JcsTyYbyFKHPpB8KmwyPC4IhzOmQ/nVsRKSHKmJJdJLuCHNr9u1RrJPQNCykhQIdyCTJDbTLT8hBo2YxdaQ5beSY0k3P60JS06AQQ7KJa7uGB6EGAeN6L77U3IKieoP8AtADNbmKvoxfgWxMQgTsQ5c8ED5fpFR74uHJIgjpYz5VTOQGuZJ4AAJHe21BKgbOzCbWG5PY1UYbHUkqBSFBknSQxO42a0+lZuOfELEy7dDIB+3SmwkgKYElmCRAdy2p+onhhSuJ7PWtglBsXSGDHYPBZ/p0NL+jTi2imFhlTMNiAG6QGHV/XejY2UKZIYO3beR962Mt7IKUgkjU4UDu7MQetD/1JmAjCc37SbBx0mQdu1FX018eMTHyyS4D3JYlhb6iCfUVqoy6gop1X0l3LfITB+Z3D15jJ5oOxIVuPvHWXaL80/gZ3Ux8J37sX3kKf961RyhKh3FxtJXpLgAxtBE7ari1mEAVn5jOBLFJPxA7+KV25BZx0IG1Rj58a5PiI69pHVzIPMVhYme8Q30lg9mGzCzT6U0al9HpMJZAgwC3RiC/Wx9WqqMYFTtADnupTv8mL/wBTzWdg42pA8j6z02APlUZPHUVlAHhT6xHnHb5NRQRdo2v4oK1JY2cgX2KU9ZkjrLNXYYDnV4lBizhgHduXm7betMsgiUsCQeXazJH512IBhqSklLJC1JBcGVFw5DghM9zA2pjGjSQl7X9nOlCkD4ksRxqCQ4AlnDFw4I4mpOIQCiGR8zt3hu7nvTAzwUAxgc3kBO3Ac+tL4eYBkEgB3ZtnEA88iQdorTRhvYyMx4mHhAYkqDvq0kA8mbcpsKjMECxLzeXuLO5f1oayEswYGA8skJENKTqKmccWrOOYUHd+ebgye5PzqSNS4NYeZIAdgZfZhYs/a1qriZk6gC52uXiR3km+3lSWNjQz8k/Jn6HirYeKws7O0ts/XgjzoONmwlWpvEHt1ILgM1zP49diLCR/uBZjDFy8+o/GpUgOFcDnch7b7XoGPiOuXOoB5uSCREcDmS9Bq3Rp4QSw8SR/dfziorOSqB4mgfSuqDI9XmFFfiZwSWklnZJYBjpkTcOCxFUzWElvCoPwQrlgZH1/xRCPCdB8JeDeZE9D5tXZjGcOPhLKAiLtb8Fc2z0NhsVCEWShSmDFiGYkOwLP6PWXiYQxCAWJ8JAiDd2MEuHo38USGUYnueZ5c/Si5FKCNSlqTHhCUuVKL9gRFzWZTUVb/wBD9mZuHkNIOohYI0gkP3eSWJlvvTeWCtABWVAOACkOkcQQCByXqFvfxBwIkQ4Fuen7VTCzBCwRZjeXkC1t/p57s5+TlsS7nrJYswULu8mrDNrSXBBdjAYQOHkx1vuaEtGpgIZN7xDk+Rdu/mTCy+kOSdIIG7l4AfksTVYD2P7VwyAqbaUpZpVBS5MAOTfc8VOBghStekEsxcpSQGc/ERcuWL360vlioEuSzaZZt7l5uDt9qawcUAvphyHciAFAMoSJku7hRa8qSOyXlgM9k1OFpBZnLEMdlQ92jiRSmDk1kaZuWA6wPDtNemwAhYKXVJ5LwTaLRZ9+tTioQFEFKdBSdXyBBG8NU0axT2CyWT8I/lUPjfd2J3+fSm8PDDAsHfzA+ctSOeSEAaSQ7ON1JBAZo5uXMG9AzPtQoBAYlyEQ4IkhLJBLnk7m5p2aujY18V5b/VPtMAaFD4iGkizuR6xsdxFbPsnN6wbdGLiGDGb9O9Z/+pvY3vMN0JdQsyi+3Lg7xHQ1pC9o8jgyxeB0D93aJjyNOZPEBBiQbOz73YtsbVneylA6goEF+29js781ppSNR8JLiylBgbwQmR9XjijzR5VBoXzq8KANV5BbofCp9Rs9g/WhY6X8QBJAlody19w2/HUVqZwKISxCtwzFKYUdelhrAGqVltmUTS4yoJh1apN5Yup3fg+opNyiIZVJQpgYTd+lnYdLdN9tLLY+zC8mAdnPX0eD5xi+xighZEEAtcjcgcXvF+odLLqIBMhJYki4efEk9OOelJlxo3UYAKARJSGALsUKSEzLmxt+lJ53DGGAoNpJEzqJKWBYQ56/q9cnn0oZI1l7v1Z+tlM771reEoIs77Ox0g3E3f1PSq6No83iYmpmJ2PmW+0nvXYYWosEk/1XYeYn9K0M/wCzrksDyBc2vvx1rLyeKFE8pWp4tLBJLNB71M5OJokWkWSQwt4Q0dyOlIrw1O5gOO5v+v8AitFCWg2MEPI8JBYcT8qjO5cqESHdt4Z53DOW7UJiombo8LCWch+HPrY+lU96ym0+IsWbyv8AX/FeiR7NGGl1hSitMhDOkcBRYMCdyD0NIZf2KkgslZb4ipdiSXBOgaWImSJkio2vxiq3KEP8RLOeoLsLQSB+PU4mGbgEq3Z5Dc7sedqZzWVVhrQswlaUqZnZWpm1TfVtz5ln+H1/DcgANd0hnDtz+POSxpmR7kb4hf8ATzrqfXklP8Ch0KX+eoPzaurGYfGzazGL/wAsBgLiH6ye4mlsIEDTp1HxFiIuWDhiA4v9Xq+oLUPEzsPF0BgDl3+XNXwFkKKX0kuz2i0iZcG+9SR010DiYDC7ubjUoJMw6Xdndo7c2ymlISNOkTKjJIIeGs4B28hV+SACLAJAMkMx7m1LpJxCjR8JeSqQ4BcJFyzvO24rpSM3sJmFhViAQ4Djrx0qcghyoM924kBhAMWLixe4iq4mZLp1AiBO5LqljYz8xRMDPMA7vc2lzPlH0rLXsqVj3/DxDFmYkS5Y3Ia4ZPaRSxzgbSxeArQHYkFpHxGL3mdjV8P3reHTpMgTqYCAXDvaenZh4eUKQVKBTiAlRSCASyVAWUQG1Dc7dhqkjbiODF04fi1AAgNDfFqfUGJ8L9KAtKXCgVNeHAdy4Di0HtDcVbDxnsgoUYIUCJPTS5AJmP1oOLgFSiVzcHU1r7atVzG4vNAMLlkaiUpxAkpaxc7AG9/uRcO4EY+tZUFLUl+RZgQxtxJI+rFy6UCMIguhy799SZDBn7RUrySyv4Ig6gEjVclw5MGN3eoqsGpZCE6CVJ1OQT/MCWYHxAQLE8tyuMwBdoN5hg0NMD6jiO9q4BYMNGosEDwuEeLcathze24zzmWYs+7TG5f5f5pOc+noMpm9TpBSGhwA+pnBZ3buJY1ppwgW1F2b1v2HlXnMtjB/ElrKAkggsQSxdRUA7N5BjXocorUCQXO0sI5AgTG7N5UWdfxv2AzPsTBxDqWjUWu5H0Ifzel8r/p1CSGKmFgXi0A8d3dzNaWArVyAPDIkkCfIW8jUHGIJSoAbguJE+b0nTQji5NAT4oTwGm7ImGv6+mXh+x7EEDeAWDSRyfEwJve1MYubLphakq1OHVpjlRv0A2O+w8bPElnCSkKVq/lsHDC27lrMeajDaE8TK4iVELU5MuqJLMTbTMSNjtdPC9jLKipMgkpUDvcgfDBeI6dq0U53WrVBBeCXB6Byxt2fimTjBgpJ0jU7WLsARyHYHhru4qswqM3GyxAT4EgJBV4SytiQRHG9iItRCtSUpCgXJSHJZjAAk76gHHIu9NLzaVqCS5Wpv/EkMPEJ51CXHmNPLZHUCSxl0wQbB3BYywg0Clb0Jf8ADFGVJSpKt48JeCAU2dj02rJy/szSnEKgX1BK9BChrCbgE3bT/MDaXBf2WDilufyD2quIkEKSohiN+DDF6rOuCPM5X2arEn4bBRLB3HxCdyJbjhqb/g14RHvGuzgFQUCYSEsS7kejua2jhAAJFmKWtGzBtvvWHj4GJgszKStGhavE6CkLOGoO5SkOA5UWfaTUkZxSG1ygnUCwDgBrKTqbowYDk+h8tjAu4ZhI24jo71jr9oqSjSUj4VHUmxBLqVB3A2j7OYOH/wAr3j6SXPwlUbghIfa9XkFLYx4dCg2pKQYZwBx1AHdmrOw8RIEJCQVBikpCvEB4jJD9STuTxSuvUl0nxK1LLKLSpITpJDlktBiXctSv8S4YnSoukpYgKJm20MA5DO3WmgkzSV7VwwSFOS7uNTEGQRpLWO1dWenLL/lQkjY6BY2/mH0rqsUYuQySCq+4PqSXPSCX7Uxmsv4yp7MTcadJm7ABm43qwwFFAUgaQfCkAAkSzgFLbCSYq+J7TUy2DExb+YAcenespUjTVaAZrB92T4rMPsAw+v6Ur7MxFj3aksTAZlAsCATNi2xvdqvg4h/nMpBLOFdRG7JKS0jxeVMJw1kgpCg50qsI0F9QMtqE6d7XqRKPk7xE6lMSAoOColPiSACSC5u4vAvXZfCCsUBJlAIL9zJPJA+taasIjB8XhDh9CiIYPpUPEHcx9aBgqwsNRKykqSTcP4H54d/TcCCrYuOx9SVgpdizh3YOQen22oSisrCg7A/CwUYuX2lrD1iq+0PaG7BIeRvO/Fqth597IDdDMWaPpWqN3sjMZMpKiFHUQLkl2dwNXPeWHFKKyqioaZ3USQoBwQpJkpuPLemTmzYgaXBmSJvJuCxomUxHKSeIFhJu219/3qDTZlY2ApaghWlCkpIDSdL3JAllJsmIpzI59PuQStaQZTqT4WJMWtG5Zz5U2chhpFwGL+LjjUT8Oqernk0pm80E4RlAGon+qzdBLbs4qWzNY9EvaOASoO8sCp+D4iDJIYANs6Sx2SxiMMjwo8TB7SWLiDccuSdPLU0pCW8JKgQAEvsCks8hMlnlwTeGQI94lJB1K/udlJDJYx9N6Xo4y2VXmVDFGzXYkuLPxDEMPOa9FmMyU4WooCnAUSFMAFFgXBklRt16Vm5z2UHGhKi8ggPdxy4bSAX56NWr7LyhXhFJcp1B3iEsCkdIN+KydIRaYdGeOkEANZ1LUwUAfCokHSH+3SgZr20P5kgMpi7x4XSpJIvfps8tWxiANNiOPsJ/DWP7TyQKCEB3gBIUTAMMHFumxpOz0hHCzOrUkjwgsyRIi4B6nrY0EYRWbhwpncgEBmLkuWDXeRSKcstBKVAuzyIIZnINmB637U9kklCJSfiBLsHPcybXZrETU+nATzICUgoBKXdjcg7HYEkPeeZeozPs9RZRLsEkh/hBkAlnaVQHsNqdRhOSjxTIYFwRxJG9n3sGNLnLlJVhqYkC2kkhkl2S4cM3dj2qJpdG8nkwkBZW+rctKbJa9oYgyGsWB9BlEKCXWZJPEDh7GN6817LyyVFGnDJB1yrUCCwMpnSCRq4ebV6vCSQCBqSWYt2Fj3H15qfTpBeSOoL9RWfnc0UHSX8QdKpvLhmbhv2pw6wk+FyHtuNm4J/HrO9q4KlIBgOpIIJggkQQ19/UdKjoxzL46JdQ8OovcMLTv+c1X34xEugBYCiFAkpsP5SAbgiXsaQy2XWEkAJkEyoGXAA5tQF5UpYpRoJJBIxFK0wpilyFpEB0iGPSpGUxvByWFiAlB0y7WILSDb+oyXoiUe6CtS3QJSFMnSONcATDkhokXJcmnwNqKy91CSf9zRaH45oecxUpDJSYIRpDRGzGxTAIHSKkXOmXnXcqLMBGI8p6KIhKh0PEC9VwlqS5UYNgzlRJ2UAWtYkcvR8ovDQpScJWIN1ApUWUUmOSwul4jrSmNip8SkIWtZUyyq6X3YuEjbSA9qaMv2aGXy+KpLumSp3AvqLv511ZeB7QDQBJJk8k8Fq6gMjS9nlyXlnv0EVmOyVt/WT5tfvXV1UijxG/mPjSNpPm7P6VGHOInsP/AKqK6h8NS4EH/SB3Ludyzs5pfOjwH+7/AO66upX7GPLMfP4pcSfhwd+Vz9B6VoZUsnBaHEt/aP1rq6l8LyM5weIf2K+qanAMrGwUG6eI1NdREodYfKB5Ml1BzdvDD8TXnkJCisKGoCQ8sXZ53beurqUZ/MBSfAP/AM+MPLWEt2aO1JexP+iTuHby/wA/OurqZcOUuHtvYKiUl5ZgH2GlEVp/nyFdXVhHsjwk3HnWRk1E5gvLoF/+yurqSZi+18ZQQWUfiVudrelTirJuSfi/+a6uqZyn+zKjEKsLLOSdWoqedR94oOeYrOy6zpxi5dKiE9BwOL11dV4Zj8nTZ9g2/wC1A/8A0rfyCyQpy7Hf+1H6/OorqTrDiDKufzYUrnLHuPrXV1ZOoviJYpIg8+ah9h6UhhLJuTcfb9a6uq8o88+/2Bz3/TUdwMNjuHUt2OzsPQUJM3n4h5O30rq6qQfk6U9nLOoSZSsnqRikAnktSWTURjYgBYeIsLPpu1dXV0R18IYzOGEqIAAAZgAwEDaurq6so5H/2Q=="/>
          <p:cNvSpPr>
            <a:spLocks noChangeAspect="1" noChangeArrowheads="1"/>
          </p:cNvSpPr>
          <p:nvPr/>
        </p:nvSpPr>
        <p:spPr bwMode="auto">
          <a:xfrm>
            <a:off x="460375" y="213783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2" descr="data:image/jpeg;base64,/9j/4AAQSkZJRgABAQAAAQABAAD/2wCEAAkGBhQSERQUExQWFRUVFxgXFxgYGRoWGBUXFhcVFBcYFxcXHSYeFxkkGRQVHy8gIycpLCwsFx4xNTAqNSYrLCkBCQoKDgwOFw8PGiwkHCQsKSwsLCwsKSwsLCwsLCksLCkpLCksKSwsLCwpLCkpLCwsLCksLCwsLCwsLCwpLCksLP/AABEIAMIBAwMBIgACEQEDEQH/xAAbAAABBQEBAAAAAAAAAAAAAAAEAAIDBQYBB//EAEMQAAEDAgMFBAgEBAQFBQAAAAEAAhEDIQQxQQUSUWFxgZGhsQYTIjLB0eHwFEJSYhWCkqIjcrLxBxYzU9IkQ3ODwv/EABkBAQEBAQEBAAAAAAAAAAAAAAEAAgMEBf/EACERAQEAAgMAAgMBAQAAAAAAAAABAhESITEDURNBcSJh/9oADAMBAAIRAxEAPwACls1zTBBR7acBa5+CBObUNiMA2LjuX0OTGmULoTqYPFHV9m3smHBuGidhBvkc08VzqFMzCk6Kwo7InIq2la3EEaKWm8u0V1R2BxRlPYwCLTpnm4Qk5KcYLsWkp7MbIRL9nBvBYth0zdLBdUXRwnFWxw50hNDOIBQUNHDtkFWFPd5KAUAp6eFB1RSKpOOiJbV4oEUN3XxUwsPsrFx2k7iCoH0mnRIYg8PgufiBwKpjpIamEYdEO/ZoixhHesB0XCBwWtVKapsTgZQ79gu0WlkJAcioMm7Yrkjsh3DwWtkcE6W8JWt6WmPOyHcEOdmHgVtS6cmpjsJOcBPIaYd2zCdEx+zeV1tHYNo4digfhDoAnktMVU2YRohHUoW3q4Ccyga+x26BWxplNydCU6hgiSr1+AI0SpUd03CzUipbOZAXFY+v/b4Liz20zbNukIhnpASqRtB3ALppngu3TC8djg7UBS0azdSs2Kbuac3e5q0mwpY6mNApRtCnyWPDyNSniujR22dPbDRki6e32agLAHFkJpx5VxW3pND0ipTBIHREv21SiGgHmV5cNqQiKe2RzCzfjXJ6MzEg8FMADkJ7F59S9IBxVhR9JSRAcT1Rwp5Nl6qNEz1iy7PSBynZ6QxZzSrjTtoN4cU4P4EKpo7Sa5GMqsKEMNQrrav7Qh6D2g/ZRNXENaxzichPDsQkGP2m2kBOZyHH5ID/AJtp5AXHd5LJ7U2y+rUADZJ10jhOgTKlEtE2B48+a7z45PXC/JbelzjPSt5qB1P3We80XBvfe5Qthgsc2rTbUZk4T04g8wV5jQrkQIBmSSBlzMdFZ7O26cNWDQSWPIlugLiBvN4GO/uRnh9HDP7b6o5RyFBUqk5qJ1Q6Lk7DWVFK2o3VVDqj/wBKYMU4Zj4K0trptNpySdhlX4baQGcwif4oDkPgs2UlVwxQVUQi248nQKKpipzaE9oA94T6bxyT6lVp/IOsoKpTT6B0jiElXdgXEFnsPiZ08FY4fdJ9oCOisDs2hxcT0XG4KnkJ8Qi5DRNwdB2re4hKpsOjoW96Pw2zace9fnCc7BDQtWdnSlqejgPulvehK3ou6PdPZdX5w7hkAehQlRrx+VwWplRpma/o68flKr62ynDQ9y2RDtSR2H5qGthJ/P4QtzOjTD1MIRooTRK2tTY7D+bzhC1Ngn8rmLf5IzxZE0yE5jiNVpK/o8/9vYQgamx3DNvktTOUcQ1DHuGqPpbUdCCdg408V1tONCq6qWTdpO4I+jtsqgD+qnoe04AC5RotVhdsTwPZEdqZtDGF4jQ6DVAEho3BlqcpPP5J1Qboz+qZjpzuW0WBwoDjpGeetoldrNBkwYHZ3TmVPRgCdBftQFbagMzbszOnNa7tY8R4IxvnTLLLxzUeOwLn7rwMovIBz08EaXQ3dbc26T5qLEU3BhJ4/fjZaG9NbhNoMe1subvkCWyJB1EdUUSYsIXleMxhaQZ7vgtlsTbz30Wl5k3BOpgkDwhcc/j49u2Hyb6XFTEPCiqbRebfBcp4+UVReDpdctuodlV5Fm/BS02u1ai/X8wkMSNUcjpykwFPNEKOpiOCrMTtSo05KnaWT6YQ1RgTMPii8XUgc0ZlPgQeqHEpKf1zOK4rdRpp8HOB6BMZgSTd09hRz6tI/m/uKiqFmjvGVy2TW0yMgD3oavXdkWnsE+SVWrGRQzq5nM+CYjqlSOKfTqjifL4KLfOs+C5vg5kd/wBFoC21AdP7k78OHZx3/NAhvAj77FKHHiPvsWaRVHDU9Qk/ZtI3v3qBtQ8vBOLZ1HefmgoauzgPdYOu99Ew7PdrHepXOcMo7yuevfwHefkndAQ0IN2A9qf6kER6sIoYp3BcdiNXCB9+KZuq6isxWA4loHQ+UqL1dOkLAlxHb3aBEF5cZmGi3bz4lLB4TePtSZ4ZleqY8fXmuVycoVDYnLnqfvVRuwzi6TEOvmi62FbcudEDjlyEAoejTa47wOWehiISAuOrn3YhvHjGqqzTkjLP7+AVpiKJJIgwO3oJWdxW0HMeYaHtB3bSCDwmbLrjN+MWtZsqgGU943MmOOnyJ7QpxhGVqZFQEbx0scxF+P3yWc2Dt4Va2447ukDjoB4rWirOZiDEf7fdljLG40y7Zyt6FseDu1Km8JDZLS2dAYbKutnbN9VSaxxDoBuBA46m/VE13lrbQ3s+4QVc735iL31npOSzby9an+fDK2Ja2YhS0MUSARkeSFxOEbaXW4xfh01RDagY0Nbpx+UIyxn6axys9FMrv5J5rGJsnYIiqDES2J7Z+SmOFK4X6d52Bdi+YTXYo8lYNwXGO6U78FPBW0Dp4wpPxM6eCL/hJOqa3ZfNG0ANQcCkjTswcfBcWtjQcYIfuXDgRxcjyxvJL1YWObXFVvwPNyiOCHE+Kt3UmqJ1JvFXNcVb+D5uXfwx4lHwOJ71w0+Z70cjxA+pPFd9S7iiiY494TTU+5Cu6NB/VP5eK6G1BwUrqlpv4Kvq7cAtqt4/Hll455Z4wXL+ATxiH/pQ+H2gXCSPrz6c087Xa0XPYIn6KvxZfSnyYjaNUkEn2Qg6tbecN6wHut4Di7moqm1w8gCQAJIB+5QeNrNtDrlpJm0XNpyyA713w+Pi4557Gmu02HujTj3JU6zt4RYcIztbxuqZ2JLR1+81DTxJe4NmJF+QGa68HPmsMdXsTOZtz4ojZDWkbrzZ1zcgTpMEfcKsx+KBDWiwbYc9TKF/iG7GiZjynTNvGtjUrtY2GBsD4amc1UVNqMc4+spsceJaNPFVdDa43rnnwRbXMnffu7wuIGegmDCzMdet8t+BqmysJVfvscaTwbwc3A67wMRBFloaO0Q1kAjO5m05aHOyzdb0mc15BuNQbrtOmKr21aZDSD7bY9ioDmCJhjtQ4cbg2Ib374pfpcV8c79LnHjEjsAkBMphzR7Ugnh5cUbSxh3Z3d0ZAERlrzUdb2xIM8x98VjbSFlKR80qtIxOnip6DC65s0Z6Tyk5KLG4ynElxnINaco55K2gNKrEneuATnE/VWexfSEPcGzvAtMaFsXv4juVazbTR7LWgg57wDiepIy5InDPaHGo1jQ5wu6NOQyHYi6vsUuvK0+FrNqb26btgOHCRI7D80UyiFlqWPeN807F0SRMmJjPKJOXFXzdqeyC6xgSDmDC4ZY2O+Oco00QNUPUPAEqNm1mnNGUazXZSdLXujVnrcsvgE7/AOlcVn3pI5FjiyqNPBc9dVHDuV16k/ZVftlpbSPz5rUy3dM2amw7caRm6/Jcr4/ds7P77lU4d5aQ502yGpzvGYHVcquLjMxPU35Lvwx28/5MtLBu2CXRkO9TO2gAc5628FTfhHTx4fHkpqOzjP8AiSWi8DT/ADH5JuGFUzyW1TGNDd4unkBPH5KGi6o4B2c5dELUxn+JvI7Bv3xvSDfKYMjjAsiXUF/1U78OSLvMcALoM4NsXG8D2EDmNE7FYgNMud2Cw8pKr621hBEiNYEHoAcuspm1dO4jEgGGiBaB04qvxNfd1km/TPJMbiQ98kgMB7zoB5koTGG9zbOxm0+eVl3xklcct0ZSrwC/IDxJyHzQdTGTJJklJ+0pG7YjhAjs4ITFNmCzUEkcOhnrmnHW+1ceunX4y0BH0aJDA8m8wGg35b3DWyoMM8k7xGWQOvCyK9cRuA5kgkcLk3XTKfqCQQcfLr6LgqB0z2KwxNanVJJY1pOotpeZtKDfs5o92rIiTa9tBEgnnKxM5/DxLZ2zfzVCb5NGZ5k6Dz8wsbjTSe5pdMXHGDcdqLo4t28GhpI0EbxPAc1DisY2o3d3cyHSALHKTGdrX0Vu29mABjjMz/srNu1R+X2bWCq6uBaDnnfoq6oCalsgPgrUp01uG9MHM9l14IGU2sO9abC7fbUeGOboZ5QD2Ly7C4yHe0JuHAm9wZE9qvcNtNriM2kzJaZmdOSxlhP0d2Nbtna9N43Wk2zKzlTFkGCgcRVDXEb0qB2NvErOOOhburFmLutNsTENqDdJyyHFYvZvqn1msqPcxrjEtiZ0F+JgZHNa5n4egCaIdvEQXucSY6ZDsCM9To4/a6xW1RRbu0wBz1Ko621iyXl2fjyVdiNrh7s46qm2hj5dGg8eaxMdnbUYb0mfuum5IJkQN3gbdq3Hoc4HCMOpLiTxO8R5ALybA4q4Iz1+4Xono16RUxTp0jDYkA6amTOUlZ+XDrp0+PLvtr/Z4rqEc132Ul5XpVztsM3i02g5qrx2IL3Sd0gZRNuoOqy+P240PcS7MmRqD9ChXekIGTu7pwXoxwk7jzZZ29VocPg2MDnnO5IJm3Ag5KxGHp7m890S2RBAF8hKyXo/tT/3nOuZhkGWk2l033oERGua5tXaD6ji6DAsByT3fGdyLr+J0wSAN4cT9E47XabQI6mPFY6rjHDNp7vohP4k5ruvl2rpMKObX4pwBUFPGuYZaYQlXG7waeIB8JVfjNoQ09Eybc93fQnEbUc97iTJi/VDtxon2jAMg6wYMd1lzBbMhpdUeGuOTfegGDJg5zaPFCPwhD4lrhckzE8r3C6y4+Rcb6kbVJcGi5JgcweC5SxzBvhwkyBnoLE96rRjy17jkRPZOceSWzg0kk6eZPy+C3dGQTVxgEwLT0lTbLoVcS9+4PaYwXmI3jugTpbeP8pU4ZRLfbYTc6kacuvgrGljG0aYFNoaXgEwItEN3jm4xqeKxlnqdQyfYSlsSpSO/VLDnutpkuLnEZEwA0XzBnzT8SzdpQ9rd8kuaPzN197MSZtrN1x+2iBmq5mL9Y4udcNz66LMtvdTtSuRTJNpj7hR/jDeM9FFtbEmG3nevz6eXeqpmJvnB7svqtzuDTSs2o4SA68XvlKcQx7t4O3J94xImLnOZJnvVOxr43gLFpIMiXEWAjPmmU3Pa8Ag+1bWCZvfxWN68a/q7p7Dw5bV3HPNZwO457i1odFrNMRIEyDaU/Zno8+jv1Kxw9beYIaC5xzH5XMAmBx0KoK20facQbSQOgKgO1HC4Pjpms9z9tetBjNmUXANZ/hEWIJLh/cZB7UJXwAoizgQNZmeqrTtDeEqCrtKBnZalrOktbFEkk9UL+KugcZtLeyQrcUrk1MavMNUc9zWsBc4uG6G5zmI4ZTOkLU45r6YY1xl5ABA4nT4LIej1c+sBE+zDiRp288lbN2lvYhm8Z9rjrePGEZZCxYVsKYkqtqzvEaBWG2dogQ0Gw14lVwxA3HcUchIIoV4sDCu9m1wHtDjDd4SeWZ7/iso08+qOwldxIDQ5x4AFx7gq1ae74LFNfTa4vYCcwHAgEGDBniF1eZUPSBtNoYWUgRmHNIdJO9fLiuLyfjr0c2tf6NsNRxLMyY0CrdsbCZTG8Ggdi1hpAHLPkEBtejLDEjpbyTh8l2xlhNMZgaAuIsZUGO2U2TkOivKGG3TBHbPwDZXcXgpNt3IXyI722Xq5TblpkDssE5eBTaexQTl4H5LQtwji6N1vh9lTjDPiDuCORPf7SblFpna2EIs2QAMhKr6+zyZ+/NaepgC5zoLR1Gf31TXbMcBBcOoi3b9VqZRnVZcUXAQZtz6IN7DOa0dbZkT7Tndyr62C6j+YLU1SojhjJue9LDtIm5Vn+Dv9yoPURoe76p0UU217yiAA5okmwGpUbmLrDmjjE5Uw4jM95Q7cPEiTBRM9U1wyVxQLE0ja5tzQooEqyrslQ+rRouNLoFzYcSkXOJEk95+amYxcc26xYQZwmd1GMCCjSM0gM1nRC/hoEAmF2m1zDLSQYjsKJ9Xlcd4+anbQB/T/WU8RVJjHOfZxnqOvLmUEMKr2vgjfL+s/JD/AIJ3L+pZ01MqZsyq5o3AbE5c05+B9sXzKmwdEhwkDv8AqrN2GJIgA9/wKuI2rMXhj+oqENIB9o3+itsTh3fpPiEE6gQSI7yFmxJdk44Ut4upMqF35ngOIERugGQBnkJutJs7b5ndpUmUt6B/htAk3id0CTdZilRgwR3fZWq9H9mH1lJ7WvsQfcJBv/LPYqyfsthS9HaxAJrwTmN2Y7Ulot797u6P/wAri8v5K68II7ez7KgxTZEFSNfwI++aHru0nz+CJ6qAFA/r6TEeGaiq4c3JgnlveIBRLrRfvH/kZTcRSJ1b/SPiusyY0BGGvc/2v8ynNwjZ9495juBCcaF8gOgYPJwUu47ie8jxmFq5f9EivrYe53d0c5fPcHBNp4cz7oPOH/NFV2nLf7zPko20nAZz2uHmEzLoaV+MwGctnpv/ABcqutgoF294cPM3V7VouM66ZSPKUFW3sg0jjYwY7RC6451m4qH8OJjd7PaHxKhqYIEe7HQE+ZlX7pzy5wb/ANyBqGoT7zukkeBJW5ntaVDsAMjHjPcm/grHwzVq4Oy3h/Uz/wAZTXYd8EDuz8oC1yZ0ozQd+k9ykOGIHtNd5eas6Wz6w0d2S0eATK2DqmJabcN4+YWuUSorUuXko/Unh4hWVTBVMjI6mPMKF2GcNMv3NVtIKdM8PFMew8CifVkaHw+CHfP2UEP6tS0qXIA9oT2OPDxKPwOErVnbtKiXuzgWtqSS4Bo5myyQ+FwLnvaxrd5zjADTLieAEybK7regeLa0vdh3hoaXEywkAakb8zyzW89A/RluHd6x5pvquEDdkimLyQ4iTIsTAygTK0mMrEHR06ybcoN1wy+bV1i1x63XgBwFMz739OfSyhfgqP6HjrB8C1e04j0cwjw4Pw4E/mbLD2FpEfFVb/8Ah5g3ZPrDq4OH+lX5MRxeXYXZlPemXDq23bugq2pbKYT/ANQWHBw8SLLXV/8AhoyJo127wuA+nLTyJ3rdYMcCquj6PVGuLXMaSNQDHEe0AWnvWpnjRZVFiNlN0dfmbf6LqCpsObC7uAgeTJWsfsOoM2zf9DHecFA4v0ekS+ABxpMA7y9FyjUiko7IfBG65scSfKCtzsPYcNYW+uFhMPgaHSmIWaZs6iB7L3A8Giw52cGrW+j9KluNZvtc6Mi0MPHIklxF7yclzzvTWM7XTaD9N/tqGf8ASup4ojl3BJeXTsia4aD4JVI1E20J+YjvUDIAB9k9QNbEwAn78zBHdl4rTKBrmjQicpcT5u6rlQnMACOIy8VJUd/ltbL7hNqPJyGnLXsK2yG354dmfNIuPE9gBXJcBl4j6Joc77i50++SUT3mZg9beRCa1zptvCL5C/aE470cergItyE9iHdUc3MiepPLkqIn1al8zPIGO0NKssPsWo8B1R4pNItvAFxn9sCFJszCtb7TjLxeCTusA8zrewKG2jtovMg20F7aZlPvjNuhNP0bF/8A1DIn9E9ln2KmdsGiB75ceu5/paYVINqOGo8OiYNrukmxninVZ5xe/wAGw0Evpb0Zn1rrdzhCVPYeCM2cP/tqx4PVNT28ABNNju8HtvB7k1+3ryBu6wC74kp1l9rlFw70ewRtvPnlUMcveB5KvxXoRSdenVBPNod3BsKBm12uI3hHaD00RWHrsdJFTWA02OWgBureU/Z3KrB6AyJOIA5bh8w/4KTD/wDDuSfWYlnZS3z3uPwVwysHj2TPMifgh6jXjNwvkLkfA9ieeX2NT6RU/QDCAe3UqvJ5NYB0aG+ZKmpehmzmj2mPdP5jUe3uDTHgoXtqD8s9o8s+9Na+o1u8N0yZDZItMSSJ3TFwreX2evoS70D2e2LVWk8XOv32HgtBsethcONyixrTADiAGl8CAXlolx5niVmMXth2bmNiws8kixN5u6/YoqGNY+DugfzfULN3Z3TuTxuPxodcBsHW83vp1UT2sOZE8jBHf8VmKeNYwZnpPysojtmm62/HIye72s1mYnk0NXDUiRLKhPJ8T1DCE/1tFtvVR2OJ/qJVAzFU3ZVCInMHT7nNEtrOiz94aX5c06C1a+iSAC9p5O3vAglRY3ZlGoLxOhI3SP5mz5KtDpcd42GsDxIIHgk3Hx+YaX3jra4OStLYXF+iLp9k795BDm/FwPimf8oVdd3tLj/peUU/0hDTctP8zU9vpH+w/wBsd+ad5LpUYvYLWndqhk6AhwmOe8T/ALqz2fgqdK7WMBIzAuQPFFP2lSqj26TjGRgEjTPNC4aqwndaLC4BaZGfAx2rN3pqWLAEHTwKSgDj+09BbzSXPTYFtfLecL5cTPXuiyVOpqTc5DM9t48AoRVJyaLCxtl96WTvWuJESOMiB2Tn4rTIlm7fszF734wRyXKsTa0ZRfXQaqIOIMyTpkNe5RtY4Ot4z9wqI6Sdb84nv1CT6nd0v5ppGXunnH1Sc7qe1IMdUHD6KXB1aZIBezfmzN4b3W91HI4qu2ngGP8AbsHj3XatIyIOhBSLRu1MYGsgTJgmASBew59eKpfxoj2iN7OJggGw6HqqHG7RxDSZr1TH73fNV1faFR4h1So4HMOe4g9hMLU6Ys21bsXPu68I+GaYcWde/wCixRam7g4LXJni2wrzqBwvn4qPEY8fqbzlw+axwTizgE8lxatuPb/3Gf1D5qZmObpUZP8Amb81kG0jllabkIinhCdWjq5vzVyXFq6e1miPbaY/eArXD7eJgkh3AB1+wtPCc156cOeR6EJ7cK4jLyT1Tp6UHCt7r3tM5SXR0JCGrYCs0TvdJMc47YWEoYQzOXSykfs7eOpjUhWk1zsTUeN0+yAb/wCIwtFrEmOmZ0QOOxAGT6fMscSbxOZjXwKz/wDCSc/GfiE9uyO1OoOxxxRm1QW4u149VyltOf8AqViB+0bztTYgGPqh6eyRxHf9VLT2a0c+l09LQhu2aIj2q55iBmZ4jtSZt+mD71fjmDcZWlQjAt0BPQFdGGH6D/cra0L/AOaLmHVY57vkZCkb6VNiCwu6hkHLSEM1rbiPE/FStw7SdPvtR0dHu9JqWmDYTzdHg1qFqekDi6W0qbBoLu80cMK2YjwKT8GzrpYfFG4dAf4/iJ/IOQYFovR3bBqGHNAdxE342AQNHBtObc/25Ky2XRa0y32b5tgnvusZWGSrkYsfvP8AKko/Wfv8vmkuLopm4viIPEki3ICYRNPE2sQR98pn5oemHAbocYjlbvsuNw8yT7R4wCT1hKTgySCGx2z5rpqNMfI371GIj3YA7r9llwu3csuEE+Skeawnh2HvsuVH5wZz+5UNR86R35dosneugZSOoi3YlOuMZ+NvM5LgqDdvGfLJRtdN5gdc+5Jl84vzUlfj8PLcmg6T9AqB2x3zZueoEj4rT4pp4P4+zfwhClrT+V5P/wAc/wCkEpCjp7DPZ0PxClbsEuIG4W2+7DIK0DwD+af8lQR3Nspm1jH5/wCkz4sUFcNhOGTust+du1Kpsx/629PpAVmx5Bsw9rYH9oCIGKBFw4RpBjylR0p2bPMQ7wLT4G3eiG4RoHs8tWwe4hWLSw5N7g4+IjzTDg2zMXji4Hv3rJ2NAzRJ0Yel/Myg6zjoyNLE/VHnDgXBe3+cqFribB5/qMd4WoFd+I5HX7yUTqw4kdv0U1emZ9qO0+JKiqYY8oHBwdPet9AhU4X++CIw97ONvBDUsSB+YDlAPlmiWO13jf8Ab9FIUN2wieMgomnhZElsdtuwKCiDNr9l+8wisNInTlE/ArJdOGbGXZHjbLvUYw4gezN++/cnhrrQRzIEOHipW0ozcYzuPOTCNkyo7TcIGlwezn1U9J3te4eIuDHYSEz1rJEyeh8t0RHaugEGwMfuMD4BBTO9oGIkTkB881E2k4QRPjB7jBUhxDxYsJGsE37ZHgoKlaDffby3hl2klCSUqZBsW9gy480bRBGbWkn9x8jZVtTEi8VD/MCB3gCVNTqSPZrHsII7oRSsG0pE7h/s+LUlXne/7rvvsSWSjpPO8bnJFHJdSWKyDLiHWso3useo80kklzCvJ1KW8ZJ1XUlRCmuncnifJNefMfFJJKQh5LRJJ9r4hNLyC6CRddSVEbVeb3+5UuGaHE7wnrfzSSVUKLQMrdLJwYDMgHrdJJCC4gQLWzyQNZ5tdJJbjKrqVnSfaPeeCY95ltykkuwcr1XAWJz49E/fO4blJJFUSPqHdZc5gZ6XT6jzvZriSIRFF53hc5KbCunem/W6SSKoa45dEaKLfVmw006pJLnkZ6NwovGgbbkg8Y4giOfmVxJE9KGmbhHtpgtyGuiSS0gOFpNLrgG/BS1MIzfI3G9wSSTUkGCp/ob/AEhdSSXPZf/Z"/>
          <p:cNvSpPr>
            <a:spLocks noChangeAspect="1" noChangeArrowheads="1"/>
          </p:cNvSpPr>
          <p:nvPr/>
        </p:nvSpPr>
        <p:spPr bwMode="auto">
          <a:xfrm>
            <a:off x="673100" y="611717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4" y="2310127"/>
            <a:ext cx="2820420" cy="2784309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310127"/>
            <a:ext cx="2857500" cy="27178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523497"/>
            <a:ext cx="43815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2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651" y="2921262"/>
            <a:ext cx="2222349" cy="4784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AutoShape 4" descr="data:image/jpeg;base64,/9j/4AAQSkZJRgABAQAAAQABAAD/2wCEAAkGBhQRERUUEhQVFRQWFRgYFxcVFxoZGhgYHBoYHBkeFhseGyYeHhojHRgWIC8gJicqLS0sHB4xNTAqNicrLCkBCQoKDgwNFA8PFCkYFBwpKSkpKSkpKSkpKSkpKSkpKSkpKSkpKSkpKSkpKSkpKSkpKSkpKSkpLCkpKSkpKSkpKf/AABEIAK4BIgMBIgACEQEDEQH/xAAbAAADAQEBAQEAAAAAAAAAAAAABQYEAwIBB//EAEwQAAIBAwIEBAIFBwkFBgcAAAECAwAEERIhBQYTMSJBUWEUMiNCcYGRBxUWM1JioSRDVHKSk5TR01NVgrHSFzRkorLidIOjpMHj8f/EABYBAQEBAAAAAAAAAAAAAAAAAAABAv/EABoRAQEBAAMBAAAAAAAAAAAAAAABETFBYSH/2gAMAwEAAhEDEQA/AP3GiiigKKy3/FIoADNIkYPbWwGT6KDuT7DesTcyJtiK5ZctlhbyYXTncgqGIOMDSDn7N6BvRSoc0WwXU8nSU+c6tB930qrv7d68z82WqbmYac41KGZM6S2C6grnA7Z9B50DeisVpxmCXPTlRsdwGGV9dQ7rj3ArPPzXaIdLXMAOorgypsQMkNvtjbvjuB5igZSyhVLMQFAJJJwABuST5CpD/tWtDp0LPIzsAixxai4IypXBxk7eAkOMjKip3mjm+5u8pbGKG3DRuJjMwl0dTT1NMTahF1EKnYnDJkLnIVcC4TLNOJxcJOzRazHBdusjYLKyK8mpsANuQUXOBkA6iFpP+UxUJD27xnOyzSwRSEZwD0nkEmD5YBzXbg/5QviU1x2V2yb6XVY2RgCVJVuoAd1Yf/2ukPLFldxxGOMxfDuyqFVQVcBUdXBDI58Kgk6uwwaOF8aUXs9kZJJHjVHUugzpKgtl0ULgFkwCAck99sIlbTzLKfksbkkftmCMY37Fpd68cR5lnhQP8DNJkZKwtG7LtnxDIz6eHVvTak/HeYBAUiRDLcSnCRLntlQzyEAlUUMCTjO+3qNYm114ZzjFPJ0hHcLJtqVoXwhIJAkdQyKcereYHfan1K+WuDG1t0iZtb5ZpH38UjsWdtyTuzHuaaVloUVlv+JxQAGV1TUdK6juzeSoO7N7DJrC3NMQwWS4VD9c28wUbZ8Xgyo77sABjc9sg4orJbcWhlBaOaN1U4Yo6sFPoSDsa6yXaL8zqMjIywGR6j2oO1KOO82W1kUFzJ0+pnSdLldsZ1MFIXv50t4vzyiOiWphuGZHcKs6AuVKgJGd8yMWJA/cP3LeDcz3fEirRw/DWucmQmOR3xjUoGodPPbOhvPOk0FXwzmG2uf1E8Up0hiEdWYKexZQcj7xTCpKLkC0DaysjOPlYyuGX10FCpGe32bds13PCrpLgvBOqxdPT05utNlu+rLSjSR22O4JzjAIuVNU1FJDPe5xi1Ix31Sgk528Ok4GMfWP314bmCfQcWUxlAHh1xCMtjsspfdf3tP3A7VDT6iky8XuFDGS1OxOOjKshI8jhhGc+wz5V0TmFM/SJLCPJpUKp97DIXt9Yrnb1FFNaKTvzdaCQR9dGkYZVUy5IHfAUHOPP0rbY8Vhmz0pY5MYyEYEjO41AHIz70GuiiigKKKKAooooCiiigKU8Y4qVzDCGa4aMlcBSI85VXk1Mq6dQO2ctpOOxrhzPzXHZqPFEZWIxG8oQkHO+AGYjIHyqT6VD3lzPeyLMy3CSRqRE1laOMZOQHluChdDgZQKoPnQPOGuLVln4ncRrcuuhQ0q404QnA0r4tSs3hGF1EDJYlqi2ukkUNG6up81IYfiKk+C2ksAVk4Y8k25a4uZbYTuSSSWZcn2xtgADyrBxji1wbyJU4c0VwHjLSLMoDxszSGN2C4bV0H79iP3sGys2P0ArkYO49DX3V7mp389X3+7/wD7mP8AypFzZzlOgjQQTQXBdXjUSwvrwcFXjVizRnJHlvg+Vb1lWcQ5atbh+pPbxSvp06nUE6d9vs3NYuJ8LtNXT+ESaVlX6JEX5B4VZ84RVA1AMxB2IXOMV0tOcIHkWNxLBIxwq3ETR6j6Kx8JPsDmutxw6WKWS4t3XLhepDIPo3KDGdaqXR9OBnDDAA0nYiXxYmOMWV7HMlzMkMMFuoRBbyYIjk0pIqkw6i+dGlVCjIwNyCOcvEJbVlNxH1RbRl4oo1WFY0BCFwCzagkbMurqHTqXUoyHNDaX54j0HMaqkTJK+WLZlMOpUQaQGCiYEscEMoAXPiGTm7hqXd1aW0gyhEssgJOHVNGEZQQGUvoYg/s7EZrOdrpbylFfSlpotMfVLap5ogiyDWSrJbxsC7kY+kZhsceL5j6jS6tpbtpbu1SQNrLPbFnki0KylB1tRRTrQIM7qfM1Vco3bdI28gPVtdETtkMHwg0uCAMahuVIBB2PkSyv2hzH1unkyL0upp/W76enq+v3xjfvUVCcR4hf28aS3wJtSQZfgwFkjXfHWUhmKnbV0323GSO9Dy9xfhgOm0e2VnVdk0qzD6uezMR6dxT83Sa+nqXqadWjI1aM41ae+nO2e1fnXA+XhZS24uIlaO5llQrIA/TnWSRoJFJzgvGoU48wtFfpdZeJ8RW3ieV86UGSFGSfIAD1JIH+VYeO8yx2jIrjJZJH+ZVASPQG3YjLEyIoXzJ8gDS2LnG3uLc/Eo0Mctuz+PcSRfJJoK7k5ZdhuQ6Ed8AOksB1te3UahoY5BEgIZo0GS51bL1HCgbbKNsnLGsnBeOtrne7uIY16mhIiyLoI8WznSWBRo98tnBYFQwVY67u7u2kuZGSVLW5JRSz4uDuwj6aO4fWR4exYBlIyFC04t+Vbi9lFxKqWcQjWOGBooZZI0ULjGpNMZBDEYyRq8qrLvxTkTqSlrm6/koDfNpEpVgwZHmIBMfizuT5bDGa6wX/AAiEdOMRTEFfCiNdNldk8WHPhGwGdh2xTW25FtQQ0kZuHH17hjKSfXB8I+wACmN9xO3sowZWSFCcKMYyfRVUZJ9gKuISHjULGPTw66fp7R/yUKEGVPgDlQu6IfLdRiuXB734VXEdhxA9SRpXLiNyXbGTkzewrb/2g2n7Uv8Ah5/9Ovn6f2n7Uv8Ah5/9Og6fpRJ/QL3+xF/q16XmpwN7C+/u4z/AS5rVwnmO3usiGVWYd0OVdf6yMAw/CmdUJuH83W0z9PX05c46MwMUn3I2CR7jIpp8Smvp6l16dWjI1ac4zjvjO2aVc0WpkQILNLsN3DuqafQ5IJ/DcVNcM5JvknWcXEcPTVlihbXcqofTqUuxVtPhBxk4Pagv6+gVN/n27t/+9WutB3ltCZAPdojiQfdqrlf8XjuxC8C/Fwo5MsUbKHB0lV1xuRkLqY6TjfQfKpph3xLisUIDSk9yBhGkbIVmbARWbZVYnbypTccZtriATiZLeQrJ0pJSqSIV+bIY5KghSyHYjGfbDwSWwa+MTWUdtcIcwFkUGTYFiMDHVUk7ZJKkMCQa5cbj/N4MgB6iyO6Ox1LcpLKXlhcHtIA7ae2e4yNajOtYquXuISzRZmiZGGAHOAsox86rnWgPfQ4BGcb01r4K+0UUUUUBRRRQFFFFAp4Py1FbF3GZJZGLPNJhpGPkNWNlA2CjAFNqKKDPfX8cEbSSuqIoyWY4Ar895z5uhuOiLeO6lmV9UbRwzAKCCDIB4deDgLnbJ74yKopbQXPFGWbxJawRPGh3XqSNIC7DzYCMAemTW3hls/VuZJFwzS6VOMZiRQI8b7jJkP2s1Eqam5yuopY9VjOYGCpqfQkvUOwI8ehtW3h2Oc0z/SJgxk/Nt2HIClxHFqKjJAyJMkDJ2rPzXy9Kyy3MMzvcRKXto3CGJHUZOlNPiZgGUM2SNW1crvm1rgcOW0YK14wlY4DaLdF1TbHIByQgPrmtMtUvMNndfye5Roy5wIrqJo9R8tJPhJ9MHNfPgLyyA+Hf4qBf5mU4mVfSKbOGx5Bx7Zpzxvha3NvLCwBDowGRnDEHSR7g4OaVcO5jI4WtyyM7pEAyD5mmU9Mp2O5kGPvqj5BzFAbXVatBDpcIyTfRiFmbxB4xg9TdiE21Hz86hre+D3L3DT3NzDDOA0rB4o1glAikAKlcESEHSFA0x5Pc1by8j/EFbmV2hvRko8OkCHdtKnwgy4UhWL5z4sBc4rhDw5L7qWl5rhuIVIIt5Xjjlicn6REB0kMcggg4OR6Vm1qRT8Ha3AeO2CKschV1jXSA+Ax7AAnDAk1JflY4SLoWEBZk6l8qh1+ZT0ZsMPcEA/dWvlhxw1vgpwQHkZoLgnKzljnTI3lMBtg7MBt6VVXXD45ShkRWMb60LDOlwCNS+hwSPvqK/NeS+MSz8a03K6bm34c0E+2zOtwhDr6q6sjj+tVdzx8lr/8AHW3/AK6cjhcImNx00ExTpmTA1FMg6SfTIB+6pziF8OIXEMNv44oJ1lnnHyBozlY0bszlsZxnAHrQUXElj0/SFFJBVWfAwWGMKcg5PoCCa/N+F8Gh4bHLIQs92kxitwmChkeONk6MY+QnUCxOSMMc4O7/AJ/4zDazW8k8aSDpTqisoOZC1vpGphpRcBiWPkufI0j4VwuF7zq3rQnSq9KGFPog7FtYRAuXVVVMyYwxLDOEwCG3Dkt7VlmvJxPeFhFJJ8ywPoMjKqrtCgUMxJA2GScZxZCoHikLF50gRsBIjaxW8ZhfpqfEW1iMMiSsrDS2pSdSsuqs0M9/w+3gjZGZrhkx0Yw3RbTgwhXcRrnCtq2X9aNIOGq6mKTnS4UpHAFkknmc9FIpWiOVGWZ3UjEag5PfuBjNL+TuVZLa6ka5zO4iQpO5ZtJZn1xxF2JCgafc53PkFN/zA5WK5kkjW7gk8MTaI9SuuJISmtiupULBmc+Madj4RbcD5otrxA0EqtkA6MgOvsy9wavITW3NT28nEY7t9Xww+IjbAUtbOpKgYxkq6sme5JFNeUJbh7KF7pszSL1G2C6dZ1KuAPqqVHrkGlvOHIi38sD9QxhPBMoGetBrSTpncY8SA59zVViiE/MHL4uAHQ9O4jOqKYDdW9G/aQ9ip7iu3LnFDc2kM7KFaSNWIG4B88e2aXzcziGS9M7ARQdHQAPES8edK+bMW2ArXyfYvDY20cg0ukShl9D3x9ozRTeivtFVBSninKlrctrliUyf7RSUk/toQ38abVJjmO5W7Mbw7MWKxhHLdNGIZo3CmN8o0chywwToAzuZapHzJyLOZkEFwzgRtKouA0jK0LxlArpiQ51uPM9xvkFWfD+dvi4dM1q048BY2umZM5DLrjfEsecZw6+WxPemvJBiMZIUC4Kq0rEHLiQs6kFvGUzrUasMCjAjINY+SuHR208saJGVYM0E0bO+YFfT03ZmOGRjjSu3sMb4aMf0y/8ABX39x/7q8/pug7216D6G2c/8siqSiqJv9OY/6Pe/4WT/ACoPPMflbXpPoLWT/KqSigm/0jun/VcOlx5NPLFEPvAZnH2Yo6fFJPr2cAPkFkmYfeWRc/dVJRQTX6OXh78Sl+6CED7hpO330VS0UBRRRQS3NDmzmW/XdAqxXKZ3aMt4HT1dGY+HzDEd8VP8W5wlVPi1KwW0rjT4mnkuNA2VFGYbfUqnc77b4OavuK8PW4gkhbGmRGQ5GRuCM49u9R3GvyVwS2gVFC3SRriVC6BpVA8TKGAyxXdu++d8UFlURwflmPhl3LKzvL1dSWsEcZZ4omkaWUKB9XW4yxwBsM5IFeuCcpKrPbyTXatEsbKEu5tKxya9CDsMoY3TIG4CnYsQOnB+Vo2ku3e4vFEc3TH8qlBCJFG/iOrfJkdu+MEdjkVrWcaeIc/x26tJNb3KQK+jquirqOAfBGzCUrud9HkfSvfIdh1LRnmClJbiSVICFIhImdgGPnIHG/kCoAGxJWyWtkY5Wht7m+mKvE2symRVaMk+OcjQrLsGXds+HVWzkLjsX0lt1CrISRDOnTnVjlpi5HgfMjlvAAAGxgDFZ1cWtKOPcvC50OjtDPESYpkAJXPzKwOzI3mp/hTYGvtFR78cjZTacXSONjtrbaCceTROflbz0khge2e9chwyxGy8SmUeSi/yB9mWJ/jVjPbq40uoZT3DAEfgax/o9bf0eD+6T/poJO5s+GjafiLyJ3Mct7qRsftAMMj2pjFzZGUEXDYGnx4UKIY7dP60hAXSPRcmn8XBYF+WGJfsjUf8hWbmG6KRrHGdEk7iFGBA0EhmZhnbKorkDBywUedBM8N5aWW4dp5BcOqr13x4Wl1ahEpOyxRhVJjHcsNee1VtrZJECI0VATkhFC5PqcedfbSzSKNY410oihVUdgB2Fdq1GXGSxy3UU4l6bIrHcLkg/LkZ3Vc7jOBvSS9gu7n6KRIEiCDWHUTRzktuoGpXUAAHdcgkbtjfXLzdZrIY2uoBIDgqZVyD6EZ702phqQ5kMiWQEtramOEIcdVumrKQsOkGIeFWIyGwuPPGcbbXlizuLaDMKuohj0OylJNOgaTq2dTjG2afXNssiMjjUjqVYeqkYI/A1N8o3LxO1pKylo9WNxnbQdgNtLLIkmwGksy6QFGJwMkliYLgW9ve3MTFQVWZRPEM6tKhnw2TofADfVI9qZnhvEP6bB/hP/31p5h5fF0oI0rKuNLMCyldSlkkAILI2kbZ2IBGCKVWPCprWaOM3UjddjtqL6GVGJ0rKJG6OABnWCGKZ1aqDw/5N45JBPLc3DXGQeqpjTcDA0poKrgdiBn3qk4XYtCml5pJjnOuTTqx6eFQP4Vgu7ySzIaZ2mgcgGQiNTC2O7BVUGNsd92DnABDAK3tLhZUWRDlXUMp7ZDDI2O/Y1R0orJf8USFgpDs7KzKkaM5IXSG+UYG7qMsQN662V4s0ayJnSwyMjBHqGB3BByCD2INNHalPMIaNPiYl1SwKzac4Dx7GRDuBuBkE5wVBwdwdvEeJx26a5W0r9hY7DJ2UE4ABJONgCTgClHEpXvYikEb9M6WMjnprIoIbQm+sh8BSxULpZvm7VKMfNHLLzQA2DdFppUeVlHidSxYElnBCqZHcoO+SMbnLLlrk5LMITJLM8cZiRpW+SMtq0oo8I7KM9/CPIYrdy5JO1rE10As5QGQKMAMfLGTjbHn3plUaFFFFAUUUUBRRRQFFFFAUUUUBRWa94jFCpaaRI1G5LsFH4k1j4lzRbQIrSSr4wDGq+J5Ae3TRcs2fYUHriPBi7iWKRopQACQAyuoOQsqH5hucEFWGThhmpLmG/SCUfGJkyAhobKaV3mCgaTLAFVipAZTuRggNrG6uHub682jT4KE95JMNcEfuRjKxn3Ykj0prwblyC1B6S+Nvnkcl5HPq7nc/wDKgjOW+J37BenHaJ8RLNJrklaV2IJHiRAAoRVSL5jjSo28vPGvyd3N11HuLi2BdlJPRJ0hflRXY5EecHSc7ge4LfmLlu6W4F1YPGG8WqKVQQS4RXZCCNyqISCe6DcZbPK04DJfwN+cGRn1GIaF8OmKUhn0NlRJJp3OAVGnGDmgVR8tXVrD0zHcMACFlsruTwnc5+HkZU774X7O1NeW/wAosbWsTXQnEhXd/hpdEmDgMhVCpDABtjjfamPEOUleIxRTTwLhtKRyEIpPbw7eAbjp5C4JGBhSvaz5hjgCQXAEDr4F8LdIqDpRkfGlVIA8LNkEhTnYkOY/KFY/7fHsUkB+8aK+f9oVn5PIw9VgmI/EJVJRQS1zzhJMumwtpZXJAEkyPDAvqWZgGOB5KDml/GOB3sslstxdkK82SLZFiVNCO4w7apCxKgDsMas+QNzWTifDEuI9DjzDKw2ZHG6uh8mB3B//ABmgQjkC0PzrLIfMyXEzaj6ka8Z+6vkn5PLEgjo4yCMiSQEfZ462W3HkRCt06QyxKOprZVUjsHQnAMbHsfI+EgEYr2eaLc/q363h1kwKZQFxnLFAQNiDjOTnYGtfGUdyVyMiROEknt54ZXhkaPGJNB8D6ZEYYZSrbbbmqP8ANvEIt47uKcfs3EOgn/jiI3/4aoIJldVZCGVgCrA5BBGQQfMEb10oJoc4dA6b+FrY+Ui5lgb7JFXwn2YCknM/MdmP5RBcW7MFLELKmoSIAYZNOoEhQHjdV8TJIRvgCv0DFcfgo/2E/sj/ACqCZuvyl2QA6c0crlQcBsKuQD9I+CF79t29FNceH81W3U6peS6uSmnFvbylY0yGKoMbDIBJYkkgdgAo68W5ZgRYoI1OqV1jTW7OIo0w8jRKxIUhEwCBnUUyasqipw87L/Rb7/DPSjhfPNtbxSROxSSLqGKOYSRF0Op4lBlA30+DfzQ42xV1U9zjwE3EEoTGXhkjcFdRZcErpHm4bZc9tbHfsSt3BuFtHqkmYSTyfOwGyjusce2emuTjPcksdzWTiCvau8yBOgxR5gS2VwdMjqvb5NDE5/mz4STmkvAOH31tBG8P0iFfFa3BZCuDgNAzAtGGA1dJ86dWMjFHMfOKfDSwXkM1m00UkSvInUj1MjD54tQwNz27DtQM+M28V9bGSJ1kHTceF8K6MBrjZl3XOldxupA7jKlxwa2jjt4khXRGI10L6LgYz6n1Pma/OOE8y2siRkzSWrCMRXMUcMpEqJ4UKMudBAUqW3bGVJGlSKib8pNhCgAkfbCoiwy5Y9gqZUAn76DlyXxWQT3FtdNMZupJIgkVivTyuelJjSyZcYXuARsOwsa/H+aecz8dDd8OaWQGIJIqxyES4diqGMqMfM4176S3qN7z9LJn/UWF04/ak6cAP944b/y0FJRX5dxnna/edbaW1ls0cgBo5IzJJn6scrssSsfbJ9KrIOP3CKqjh12dIAy0tuScDG5M2596CloqXXnCYyGP833GoKGK9W2zg+eOtnHvXf8ASS5/3bc/3lt/rUFDRU6eZ7gbnh11j2a3Y/gJsmvJ5zK7y2V7GvmxiDgfaEZmx91BSUUqi5qtWUMJ48MARvjY7jY70UGD9AoF/VSXMI/ZiuZVX7lLED7q9foef6bff3w/6KoqKD834r+TJhdrOJJrhWKq+uRBNH2GtGZCrKB3XY7bE9qsuD8sQWpLRpmRvmlkJeRvtc749hge1NqKAooooF3MHE/h7d5NsgqoLbKpd1QM58kUtqY+gNHC7AQxKmouRks57u7Es7HyGpmZsDYZwNq9cc4cZ4WRSobKMupQylkZXAcHupKgHzwTjBwaOG3wmiWQAjUN1PdWBwyt7qwZT7g1Ylaa5XUYZGUrqDKQVzjUCMEdx37V1r7VRLcucwvBbQpfQyW5VUj6jaWjJ0ggMVOVIGxLALlW3qotL2OVQ8TrIhJAZGDAkHB3BxsQRX2kXEoVjuYGiLLLNKA6IfDIiqdbSrnHhUKOpjOdC5OQKzi6oqKKKK8PCpIJAJXOkkDIyMHB8tq9Yr7RQTthZJFfzBESMNbwnCjTrYPLqIHynSNAyAD4t+4p7SjmwaIluB89u6uDgZKEhZVyewZC3mACFJ+WnFWJXys3EuILBGXbJ8lVfmdj8qIPNmOwFaqVcXj+mtGJ8KzMMEZGpopApz5EHwj+uR3xQduGcMYOZ5sGdl0+H5Ykznpx+ZGcEsd2IzsAqqzpaOYIjCk6F3ifJDIjtsAx1EAZC+EjJGNx61jnSS+QaWEdpNbkk4zLJ1Y2AA8kChg2dyTgbAHVFPqKwcD4a1vAkTSvMy5zI+Mtliew2AGcAeQAFb6ArDxnhKXULRSDZhscZKt5MPcfx3HYmt1FBC8At5Le7jLMwhkWeNkO6R3HUU6VbIPTfDMgYHGojOXArVZX0aRTz3MpkuIhMroGAaMKcaYUUgqH0owb5mDISewDHmbl6ScB7aTpTK6PvvHIV+XqDB7eRG+2DkUpEV2sjSXljbXOkBke3C9QMvYAS7nvqByMHV7VAu5S5lu5bgWadAR2wVZHCHVpjbQ2nEmnLFWTYbadXmAHfEPyhwRXMcI0vG5ZXmRwVR1xlSADuC0YOSMa1xnxaVNoEsrozCwvRPcNKMB4H6jOyyMCFlIUJpYhmwACwycjFfNwG3kBElvEdR1sCi51+bEgfNv83egyXPELW7X4e4Ur1dhHOjRl+xGgnGWwQcKdQ88EEB0BpXA7Abdz2H41DvZ3etLeWCOROnPo13JYMGkzglvpCyR6UDaG+fJYYwcXD54zKr395dL8PKFRJlMCBnDNGXkUDUNK6TrbGtWGWDDVRb8On1QmZYnV3BcxucOT5A6saSQBscY7ECtHD73qoG0sjfWR9OpD6NpYgHGD37EV4vrITouJHTDB1eJ8HOD9qspBOxBB+4Vxm5dgaQy9PEhxqZGZCxBBBfSRqIxgFs7EjsSCDKivgb+FfaDz0x6D8KK9UUBRRXmSQKCzEAAEknYADuT7UHO8vUhQvK6og7sxAA+81Pxcz3Fx4rS01w/Vlnk6If3jXQzFfcgZrPwuy/OUou51zbqT8JE42I3BndT3Zvqg9lwe5qnvbnpRO4Vn0IzaExqbAJwuSBk4wN6CFv8AjXFZbv4eNIICqLIVEuWkXVvodoiMDABwuRn3p43M9zFn4iwlCj69u6zjHn4Rpf8ABTXHinMFm1lDxN0Z1QLJDp/WapMKEADDJJbSVJxke1VKHIBIxt2Pl+FBn4ZxOO5iWWFg8bDYj8CCDuCDkEHcUsnR7WWWUK0kEhVmWMAtE4GHfT3ZWAUkLlsqcKxYmsU0XwF8roMW94+iRR2S5OdDgeXUA0tjzCnzqqoOEModQykMrAFSDkEEZBB7EEedeqW8tE/CxgnJUFNu3gZlGPUYUDPn3NM60y+Up4Koa5vHJLMkqRLn6iCGGTQv2tIzE+eQD8ortf8AEH19KBFeXAZtbaUjQkgF8AsSdL6VA30nJXvXfg/DzCh1sGkd2kkYZwWY9gCSQqqFUb9lFSrG1mxue1RnGfyp28MYaJJpyz6IysbiORt/klK6WGx+XPtmmfP0pFhKqkgyGOLIOCBJIqMR9zGjm/Tb8OlK26TxxRjMLbAxrjVjY7hMkbeVRWHgnP4dtN5GbRmYCMSLMqt9ryRIuc9hVfUnxfi8KQ2VvFEtwl4yRxpIxI6GjW7sSCWCpg/aRvXKGZuFTLE5drGZgsTsS3w0h/m3J36THGkknB27YoHvHhrEUWSFllCPgHdAryMufIMI9B9mPnimOKXczQFrWXSup0QyRgYz1I/HHjO3zqtbbacOiuMEMoYYORgjIwfMb0R0pHxS468scMILGOeN5X/m4wmHKuezOQRhBkglWOABlxc3CxoztsqjJwCTgegAJP2AUj4VZTLw1kAMc7RzFMBQys5cxkjtr3UnPnnJzmgnb3hTNEkkf0ImmQwQh5DpmaUt1HJJVNCCRumihdRb5jpr9EAxU/wu3Es0bJG8cNvFpjV0ZPpHwDhWwcoi6dWn+cbBPirG1/c3ksxgnW2tYWMfU0K7SOv6wgt4VRflzvkg+lFVtFfmfEOU55rpJJrySW26fUjuB0TFGVGomRCAgBG6yDPvjvVILC/RBJDexXG2VWWFVWQEZH0kZ2z5Ngj2oKiilfLnHPi4dZQxyKzRyxk5Mci/MufMdiD5gimlAUUVP24N482qRhFFK0SpE7R5KBCxkdSGJ1agFBA09wT2DpecTllmMFr4dH62d01IpxkRoMjVJuhPkqk9ztWK95Wd4HZ26l22fpUZoyqFhlLc5PT8AwP3gGbJyaorOySFAkSKiDOFUADJOScDzJJJPmSTXagi7vXJcpegSRiFoIFSVdBPUdkuBud1+lhOVJDNCMahjNjcW6yKVcAqwIIPoa+XFusiMjqGVgQysMgg9wR6GlvLU7dNoZGLyW79F3Ixq8KujdzkmN4yd++aBXw7klrORDZzskIfLQSZdWB2IDasjCk42zkLksBimVkb0SN1RbtHqOnSzhguk4JymN2A8O+NR8R077OL8QMELSiKSXTglIgC5XPiKgkZIGTjucYFTHDrhL2/hvbSYtGscsM6ZIxg5jLIxBGWDYIXJ28hsDBbKfQ9zHCsF0yHXEzB0kZR4SSjAFtlGsjOBjtghjwWVmXVKvTndQZIuqzhQCyqVB2AIHcKMn1xShOATW0klyJmlzKXZAh8MHjdo4kGrU7OVOQFYkd/ItbO9d7uZdOI0ihwxXBZyZS2DndANA7bNrHrgGtFFFAUo5vsmmsbmOMZd4JFUepKnb7+1aeEcaiuo9cTZAJVgQVZGHdXU7qw9DW6gw8Dv0ntopYvkeNSo9BjtjyI7Y9q3VFxC94bmKG1F3bGV3UxyBJI1dmcqUbZsFjggjIpgv5QbQfrGkifzSWGRWH2jTj7wSKCTsuW5/zgliYmFhb3L3yOQdBDAGKEHGMpM8jY9AK/UKnP+0Kx/wBv/wDTk/6K+nn60x4TM3pptpzn7Po8GgSflD5qSNoYhHLIYrq3klZF2QK3U0jPzOVVm0rnABJxVxa3SyorxsGRgGVlOQQexFTvDLaS8uRdTxtFFEGFvDIMOSww0si/VJGVVe4BJPeqK3tljQJGoVVGAqjAA9hQK+V3zb4ySVlnQlsZLJPKrHbbcg+n2CmUk6qQGZQSCQCQCQO+Ps86muD8ft7SF0uLiJHW4uNQLrqJaaRwdAOQWDBtIG2qkt9zI/EnVbWxeaGGZWE0mI1bAPUQLKgwDkoTvsSQM4wRV8AXqvLdeU2hIvLMEeoocfvPJKwPmrJ27U7qF5kF29q3xMdnDANPaSeR1II0aOmqHXnGAvnS7lSHjhbJkQQd1N4hMjewVW1qPPxHO1FV3O1i8tlIIhqkUpIq/tGN1fSPchSK08J49b3seYnV8jxxn5lzsVkQ7qfIgisJTif7dj/Ym/66UcT4HcSsHuOH2Vwf2opWjkH3sgyP+Kg4ckcmXFvds1zgw2sbQWJyGJjeRnLMM5DBOnH9gpnzfxFblTY25Es8hTXpOVhQOpZ5SNhsNl7k0oPLqj5uDEj9y6Vj+BcU14bx+C0XR8Bc2qZ3K2+pc+rGItk+5oK5lyMGkPBLhLZHgkdFSCUxxl3A+j0I6Luc+FXC/YoO/c+Tz7aftTf4a4/0qyycydZwbWylllxgSTRGBEXz1SOurH7qgk0DCR/jGUIc2ysGdxnErKcqibboCAzMDg4C75bDupscM4jJvJdxQ/u28GrH/HKxz/Zr7Jy/eYOjiMury1wwFc/vARg4+wigo6meQFHwIjIGUlnjdf3hNJkH8f40WnNjwssXEI/h3J0rMDm3kb91+6E/suB7E0XnCZ7eaS5sdDiXDTW7nSHYDGuJxnS5GAQRhsDcd6CHmLLG3AQTqa8EanzHD2zOWz7KGi/hX6lez9CEskTPoXwxxAajjYKoJA9PsqdHHYTMLhuH3YuAnT1/ClmC5yVDrkEZz2Nd5uYbq4ylpaSxk7da6URonqRGTrcj0wBnzoEvIfEbsXNws8K6JrqUs0ZJ6MixxnQ5xgrjC6h9YH1FfoNLuBcFW1hEaszkszu7fM8jHLs3uT5eWwpjQFIeFcZgRCWmQB5ZnTUyjK9RhlB3K531b9++MU+rNa8OiiZ2jjRGkbU5VQCzerEDc/bQYF47I41RWs7L+0+iLUNvlWRg+d/rBex37Z08K43Fcg9JgSoXWvmhYZCvjYOMbrnI29RnNxjmmG3YR+KWdvlghGuRvfTnwr+8xA96mLK3voJZZLPh8cSzkNIs1wPn1MWbCFsFlbGANsA79qC14jxBIELvnGQAFBZmYnCqqjcsT5Vn4HZMiM8gxLM5lkAwdJKqqrkd9KIi589JPnU/HZ8UaUSyx2BdQRH9JNpQHOcLp+cjAL+gIAAY53dDib/NLZwj1SOSU/8AmZRQUleFhUEkAAnuQNzuTv8AezH7z61P/mO+/wB4/haxf50fmK+/3if8NF/nQUdc4oFX5VA+wAeZP/Mk/eaQjhF+O1/Gf61ouf4Sgfwr4eH8SXdbu2k/de2ZR+Ky5oKOipzRxT9ux/u5v9Sig08S5OtZ5DI8WJD3eNmjY/1ihGfvrJ+ic0W9rfXCfuTkXEf2YfD/AIPVLRQTYHFF/oMnv9NGT7/WA+yjrcU/2dl/ey/9FUlFBN/EcUG/Rs29hNKCfsJjIo/O/EP6BH/il/06pKKCbPEeJPstpbx/vSXBYfgkeT+Irz+i88+95eSEH+atvoIwPQsMyN97CqaigiuWOWoLXiN4qRoCyW8kefEwUrIr4ZvFnWpJOfNfOnHJ0OmBsrhzPOZGGNMkhkbW6eegtkANuAAMtgMfvM3A2mCSwSiC5h1GOUqGXSy4dJAe6HCn2Kgj3huRrXiV4qrPK6WI1lZIXEbzEsTlSF1CHc6QAm3sBQfo3D+NwzvJGjfSRMVdGBVlI89J30nYhuxrfX5ta8n2D8VkiaU9WKJSsKyThyrAZeWQtl9yMKpwNid6Z2lkVRp+FzyyCOR43tp3d0cxtpdUMniRwQcMDpP2b0FtRWHgvGEuoVmjzpbIIIwysCQysPJlIII9q3UBRRRQFFIOYeaehLHbQqJbuYExxs2lQozl5G8lGDsNzjakr2Ucl0lvxC8ke6lQyJBE0kEIQZBCaSCx8LfM2SAdqC5oqMt+BRFpvzbcTRTW8mh0Z5ZIi+kNpkSQkEFWXxKcjyO1UHLfGPi7aOYrpZgQ6/supKuv3MCKDfcW6yKUdVZWGCrAEEe4OxqdPKDwb2FxJAB2hf6WD7AreJB/VYVTUUEyOZLiDa8tXwP561BmjPuU/WL+BHvXsc9wHZY7pj6LazZ/9FUdFBN/pp/4K/8A8P8A+6vMXPkbDw216XyQU+GfIx6k+H+NU1FBDceuri9C9CG4tellzcTyGAKMbgIuoybD6wwK5co8vXF3aRy3t7ct1RqEaMIl6ZOVDFVDkkYJOR3xV6y5GD2oAxsKDBwjl+C1BEESpn5iN2Y+rscsx+00woooCiiigKKKKAooooCiiigKKKKAooooCiil03MNuuxmQnBOlW1tgY1HSuWwMgk4wPOgY0UmPNUJdlj1yhI1kZoV6qgEuMeAk6vo28OM9q5x872jOyCXJXOSEcrsqtgMF0lsMBjOcgjGRig080RO1lcrFkyGCUJjvqKNjHvmvXLk0b2kBh/V9JNOPIBQMfaMY+6slnzFLI8i/B3ARGwsh0KJB6hZGRh+H40oPCLiJ3az+It0di7RMlvLEGPzFV64dcnchT3zgUE7xfgkkvFr+4tf+92iWUsPo4KTCSJvaRRj7QKb/ky45GOGTXUn0UZurqVtXdQZC2D774+2iD88SPK/UjhSJfAJYFUTkgk6gJWKBdIw2R8xJG2KY8F4F8WkNzdTtcIQsscRjWKJSRlWaMElmGdtTEZ3HrQb+SbZ1ttci6Gnlln0Huglcuqt+8ARn3p/RWa94jHCAZGxqIVRglmJ7BFALMfYA0GmikcvF7mUfyW3K+eu6zEuMAjCDMuTnHiVcb+mD9EV+duparnz6craMDtjqDXk4Ocpjt4u9Bk4XAr8VvJSoJiit4VY7kZDyPp9AQ6Z9cVL85cvm84yFjbpzx8N61vJ+xMlyNBPsclT7MadcSsby0uGuYT145tAuEjiy6lBpSSJTIM7YDDOcAEUo4VztdzTTpIsoETBMQWTdUDY5fXKwTI7DDDzoOn5OeYcx8TurhDCVuS0qH6jJBGHH9pTj7qf8sTLaWSyXUkcJmd5iHYKFMzlwgye41AfbmlI4TNfzojm7WyTDyrchI2mkGNCjQofQCNR3AzgD2uLa1WNdKjA79yST5kkkkk+p3oOiOCAQQQRkEbgg9sV6pPd8sQmJ0hRYGZWCvGukozA+IBCp7nJGRncHvQnL7HT1bm4kCjGkMIgTgDJ6Sox89ixG/bIBoGk1yqAszKoAySxAAHuTWCTma0UZNzABkDeVO5OB9b1r3Fy9bKMLbwj/wCWu/27bn3rvb8NijOY440OMZVFU49MgdthQcDzDba1j+Ih1uAUXqLqYHtpGcnPl612fisKsVMsYYZyC6gjA1NkZ8lIJ9BvQnDIgpURRhSQSoRcEjGCRjGRgVybgNue8EJ8/wBWn+VB7tuMwSNpjmidvRZFY/gDmtlYJeBW7AhoISCMbxr2xjHbtjapu8tUjQixursyLkKsbNdqCOyuJCVUDBGC6b+dBZ0Us4BPcPHm5RVbPhwNJIx9eMO4Q52wJGz327BnQFFFFAUUUUBRRRQFFFFAUUUUBRRRQLuP8I+KgaHqPGr4DNHs2nOSFPlnGM4O2aQWHKlxYGOOweIW2/USZNTZOPEmkp5DtnGSTg1YUUHwKK+0UUBRRRQcbyzSZGjlRXRhhlYAgj0IPesb8uwHGFZCOxjkkQ9iO6sNsHtTKigUtwJsjF1cgDOVDJhvtJjLDHsR75rvZcDhhbWkY6hXSZGy0hGc4Z2JYjO/et9FAUUUUBWJuDxG4FxpxMEKagSMoSDhgNmAIyM9t8VtooCiiigKKKKAooooCvEpOk6QC2DgE4BPlkgEgfca90UCKPgEkseLuaR9YHUjQqsXlqRdKBzGexDMSRse5FMeF8KjtoxHECEB2Bd3x9hdiQPbtWyigKKKKAooooCiiigKKKKAooooP//Z"/>
          <p:cNvSpPr>
            <a:spLocks noChangeAspect="1" noChangeArrowheads="1"/>
          </p:cNvSpPr>
          <p:nvPr/>
        </p:nvSpPr>
        <p:spPr bwMode="auto">
          <a:xfrm>
            <a:off x="63500" y="-201083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051720" y="139984"/>
            <a:ext cx="556755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500" b="1" dirty="0">
                <a:latin typeface="Times New Roman" panose="02020603050405020304" pitchFamily="18" charset="0"/>
                <a:cs typeface="Times New Roman" pitchFamily="18" charset="0"/>
              </a:rPr>
              <a:t>Jaké si řekneme nové termíny a názvy?</a:t>
            </a: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2706161193"/>
              </p:ext>
            </p:extLst>
          </p:nvPr>
        </p:nvGraphicFramePr>
        <p:xfrm>
          <a:off x="215901" y="4869161"/>
          <a:ext cx="4284091" cy="1846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63500" y="617038"/>
            <a:ext cx="8458200" cy="2862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Vyčerpatelné neobnovitelné zdroje, jejichž minimální obnova trvá v řádu několika tisíc až miliónů let</a:t>
            </a:r>
          </a:p>
          <a:p>
            <a:pPr marL="171450" indent="-171450">
              <a:buFontTx/>
              <a:buChar char="-"/>
            </a:pP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 jejich těžbou jsou spojeny i těžké zásahy do krajiny a řada negativních vlivů mající dopad na přírodu</a:t>
            </a:r>
          </a:p>
          <a:p>
            <a:pPr marL="171450" indent="-171450">
              <a:buFontTx/>
              <a:buChar char="-"/>
            </a:pP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Současná globální ekonomika a rychlý růst průmyslové výroby vyžadují stále větší objem nerost. surovin</a:t>
            </a:r>
          </a:p>
          <a:p>
            <a:pPr marL="171450" indent="-171450">
              <a:buFontTx/>
              <a:buChar char="-"/>
            </a:pP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 dnešním tempu těžby hrozí, že řada nerost. surovin bude vytěžena v horizontu několika desítek let</a:t>
            </a:r>
          </a:p>
          <a:p>
            <a:pPr marL="171450" indent="-171450">
              <a:buFontTx/>
              <a:buChar char="-"/>
            </a:pP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Vyspělé státy proto raději dovážejí suroviny z chudších zemí, aby ochránily své nerost. bohatství. (USA,SRN)</a:t>
            </a:r>
          </a:p>
        </p:txBody>
      </p:sp>
      <p:graphicFrame>
        <p:nvGraphicFramePr>
          <p:cNvPr id="11" name="Graf 10"/>
          <p:cNvGraphicFramePr/>
          <p:nvPr>
            <p:extLst>
              <p:ext uri="{D42A27DB-BD31-4B8C-83A1-F6EECF244321}">
                <p14:modId xmlns:p14="http://schemas.microsoft.com/office/powerpoint/2010/main" val="678987345"/>
              </p:ext>
            </p:extLst>
          </p:nvPr>
        </p:nvGraphicFramePr>
        <p:xfrm>
          <a:off x="153253" y="3702322"/>
          <a:ext cx="2381311" cy="2496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2" name="TextovéPole 11"/>
          <p:cNvSpPr txBox="1"/>
          <p:nvPr/>
        </p:nvSpPr>
        <p:spPr>
          <a:xfrm>
            <a:off x="467545" y="4581129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48%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829597" y="5190315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12%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99122" y="6093556"/>
            <a:ext cx="20104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Graf podílu světové těžby nerost. surovin 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766702"/>
              </p:ext>
            </p:extLst>
          </p:nvPr>
        </p:nvGraphicFramePr>
        <p:xfrm>
          <a:off x="3200400" y="3224182"/>
          <a:ext cx="3863752" cy="333513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31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1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9059">
                <a:tc>
                  <a:txBody>
                    <a:bodyPr/>
                    <a:lstStyle/>
                    <a:p>
                      <a:r>
                        <a:rPr lang="cs-CZ" sz="1600" kern="1200" dirty="0">
                          <a:effectLst/>
                        </a:rPr>
                        <a:t>Surovina</a:t>
                      </a:r>
                      <a:endParaRPr lang="cs-CZ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1600" kern="1200" dirty="0">
                          <a:effectLst/>
                        </a:rPr>
                        <a:t>životnost zásob</a:t>
                      </a:r>
                      <a:endParaRPr lang="cs-CZ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481">
                <a:tc>
                  <a:txBody>
                    <a:bodyPr/>
                    <a:lstStyle/>
                    <a:p>
                      <a:r>
                        <a:rPr lang="cs-CZ" sz="1600" kern="1200" dirty="0">
                          <a:effectLst/>
                        </a:rPr>
                        <a:t>uhlí, dobyvatelné zásoby</a:t>
                      </a:r>
                      <a:endParaRPr lang="cs-CZ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1600" kern="1200" dirty="0">
                          <a:effectLst/>
                        </a:rPr>
                        <a:t>150–220 let</a:t>
                      </a:r>
                      <a:endParaRPr lang="cs-CZ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269"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zemní plyn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60–70 let, jiné odhady jdou až ke 200 letům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481"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ropa, ověřené zásoby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40–45 let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269"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uran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100 let bez recyklace</a:t>
                      </a:r>
                    </a:p>
                    <a:p>
                      <a:r>
                        <a:rPr lang="cs-CZ" sz="1600" dirty="0">
                          <a:effectLst/>
                        </a:rPr>
                        <a:t>140 let s recyklací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3276600" y="6559320"/>
            <a:ext cx="369569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Předpokládaná doba vyčerpání strategických surovin</a:t>
            </a:r>
          </a:p>
        </p:txBody>
      </p:sp>
    </p:spTree>
    <p:extLst>
      <p:ext uri="{BB962C8B-B14F-4D97-AF65-F5344CB8AC3E}">
        <p14:creationId xmlns:p14="http://schemas.microsoft.com/office/powerpoint/2010/main" val="116081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197085"/>
            <a:ext cx="237824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30" y="4023337"/>
            <a:ext cx="3105343" cy="2651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468893"/>
            <a:ext cx="2156200" cy="1858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8316" y="459317"/>
            <a:ext cx="8885684" cy="792088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Co již víme?</a:t>
            </a:r>
          </a:p>
        </p:txBody>
      </p:sp>
      <p:sp>
        <p:nvSpPr>
          <p:cNvPr id="11" name="AutoShape 12" descr="data:image/jpeg;base64,/9j/4AAQSkZJRgABAQAAAQABAAD/2wCEAAkGBhQSEBQUEhQVFRUUGBYVFxcVGBcXFBYYFRgZFRUZFxYXHSYfFxokGRcWHy8gIycpLCwsHB4xNTAqNSYrLCkBCQoKDgwOGg8PGiwlHyQ0LCksLCwsLCwvKSosLCwsLCwsLCopLCwsLCwsLCwsKSwsLCwsLCwsLCwsKSwsLCwsLP/AABEIAMIBAwMBIgACEQEDEQH/xAAcAAABBQEBAQAAAAAAAAAAAAAFAAECBAYDBwj/xAA+EAACAQMDAgUCAwcDAwMFAQABAhEAAyEEEjEFQQYTIlFhMnEHgZEUI0JSobHBYtHwFeHxM1NyJDRDktIW/8QAGQEAAwEBAQAAAAAAAAAAAAAAAQIDBAAF/8QALREAAgICAgECBQQCAwEAAAAAAAECEQMhEjFBE1EEMmGRoSJxgfBSYjNC4RT/2gAMAwEAAhEDEQA/APD6elSqtHCpUqVNRwqelSpkgCpUqVMkcKnpU9OkAVOKQFPFOkKPFOFpAVICnQrYttMBUqQFcLYgKcrU1WmNNQtkKcU1KgMS3U++udOK6wUTJqJpppUTqIkVE1M1GlY6IxTU5pqUYQpGlSrjhqVPTUAjU9NT0DiFKlSrMkOPSpUqZIAqVKnp0jhUhTxSpkgWKnFKKcCnSFHFSFMBTxTIVkqVNTxRFHpwKdVrWeCvAN3XtMi3ZUkNcb3GSqrMlo/IdzR6FbMxZsMzBVBLMQAAJJJwAAOTTajTMjFXUqykhlYEEEYIIPBr3Xwp1VLqMyW7enCqbSi3ZXzhAjebqqCOJIEzyDyBR8ZeCV11kahXB1IVQ9wR5dyFibn/ALZBXaX4kiYGQnPexFJeDxKKVd72nKkgiCCQR8jBrlFOPZGKUVOKW2jR1kIpRU9tNFcdZAioxXSKiRQGTOZFNFdCKaKWhrIRSip1GuoNkaVSimigGyNKnpUDiFKlSqCQ4qelSp0gCp6VPTpAFSp6cUwBoqQFICpAUaFbEBTgU4FX+kdFval9li2bjAFoEcDJOcURGyiBXWxp2dgqAszGAAJJJ7ADmtZ078Nr7Lvvvb0ywT+9Occyv8OM5o31HS2Ol2x+zb7l+6DtuOogDAJtvACDPKkzMTBokpZF4L3g3wHo7do3NeUe4u6U84C3biIDARvJEnDEGCOQa6arxVdu6r9n0hWxpEZUBtIASFgu6giAPqPGe8zXld8XWYu+5iZkj1YGORgDPFa3wd0q7qLb7QoDSoZ3K7Y5AC9iMH4ntSRSb2Syykoqmj07p1p7LvabUAi0PM8wW7dlR6o2l2G1gctCgwQRjEgupeHr16+bmm1Caj+Uo1u2ARna6NG8BTgifnAipeG1vaMNprqkhXW4bY9ShGSIHKwxKek9wJ71t9VZteSL9svnYyybjLEgxGdoIJjtJNI7T/cMeM1+xlPFP4Wvq7RuKiJqkA+lhsvgDg4XbcA7xBEAk/VXi2u0D2nZLilHUkMrCCCOxBr6pt3CUJ3DZG4MCd+2JBxGZng/9sD+I1vTXdM17WW9t5Nqow9Dt2EwT5iGDiAR2gGaTHNp0y80krR5J0zw+LqbmfYTwInHuc+9d+l+GZvILzAWy6qTbO5iCYJA7Ad54zioWrO4sWYxI+2DOJ5/2FaDprW/2m1vLbRu4j6ohZnESeOST2rXejB6suVWF/Gv4Spbt3L2iYlbY3m2x3brZzvtP3jIIP8AKYPavKmFendL8YvpL0aWLlrdPlNOMkFVPIWZgZ9+TWN8R2le41+3bFtbhLeWMhCckL7r/Y/lSRUlpmmOWLYBimiuhFRIpqLJnOKUVOKaKFDWRimipxTRXUGyBFNFdIpooUGzntpVMilXUGzgVilRTrOg2XMZBptD0VrhGYpfTd0hFnhwU29A2KeKM6noRtz3+e35UPu2Ipnja7OhmjP5WVopwKnFIChRSxgKcCninAo0LYgKcCnipKtNQrY9u3JA961/R/HY0i2xp7O0q24l3EP6ShlQBMgnM96DaawUUgEgkeoj6sHKggzH5jP5VwbppmJWGngmc+896WTfSMrnCT34N/qPxJOodLdnQ275mFW8PMuTECAvAH/D3oJ4p6DqBcttes2LW9QYsSB9RkEAxuHxiCMmm8FeLW0j+U6q1h2l5B3L2LKwBIjmFg4H57rqK2NZuFrUW5ChrYZgCSEG4AGD/CcRyPmhBK9i5JNL9PZ5aenG0cnHxK/YmMUz664jGGdZiSJwIA5BBiIH61obmlDkH4/5/mqgsQxDSRBgNHJHMD+9Xljroxxz3uXYX0/4nMlxfMRWLW1tuTy23gmBkkAAn/atp4Q6mpLFnuGzeDq6sSfKLmUOTgMsH0YJP2FeT63TQoKyVI2leVJHMT9Pv/vW9/DO/aYOxxds23eVhZFsfS6AZMRLHmB3BrPOPuasc+mj0K1qrF0JYurtNv0ggkXDtx/AuJjOa8p/GTrJv6saa3t2acCApOWuAEyT9TABR+taO94oXTac3Vtxftr9Z+ozOCOCSzc+2K8o3tfvXGutL3GFxie5LFmMdiJ4pXiqRVZ+ULL/AE3SEhSRge8wcTn4/wB6d7AW6twyRu2sgK5RgZJ3YLGSc8D+nW1cOFiSAWjiduefkx+nxRXw/wBAGrcahcpZaY2g+YRtdtitztEY+VnkxaSVGOHJysteJPAnloL9gt5PEMfWpbkMeWg4n5HPNAtV0tbpDI0uABdQxu+CD3GZnJnvXop1dlLbKogXADftR7j0XFXgEiZAEce1eVdZ1Js3iw+pWLKQfSynuexBEUFpbKNNyqA3UugBLe9WJ9w0f0NBCKL9W8R+coVRsDD1Zn1du3GKEWASMj2z7zgR70znFukaMKyKNzIkUoqZWlto0Vs5xTRXXbS20KDyOW2kVohpulXLmVUme/bHNEb3g++ib3UqOfk/Yd6PBsm88F2zOxTUR/6af5W/SlQ4sPrR9y+iAfUNxPv713097MjtzFGupa+yMC2s98UO01xXaAoFaEtnkudq2gdr+oH6SJzVFgrjOI9q6dW0ZW4Y4oaDUpN3s9DDjjxTiSv6faYrlFdnuTXOKm0aot1sjFOBUttSW3Ro5siBRDQ2iql4n2wO2cT3/wCd6a30xsFhEiQDjcPj4+aJWQWhYCp2I5+SBx+tGjNlyqqQ3SyrEscjGIyBOYH2nM5qT9LBcuNwUeoCe04H+Oau2dKVGIAA+r3+ImuZubMiWOBzHJnj2x2o8fcwvI23xOZ06gAESf7fpn/FPb2IyBnZDhpC7ip5Xg7ge8g9sUyOr7iZDLJwTmeIgxXEXQxkzK+3MrwJ/wA/egMr8hnztrk+ZbcEzuX1Bie4mDkzMwea4G+SPVA5n/T8VXawtxiWkwc52zMCZ/T/AIaZ1bzCjvG6SoLDAHMAfUYERyafk0iXFNnFtTtcK53IeVMECMSMSDP6g0R0fVzpdwtZNxXR5Pa4sGD7+omgjFWJOOZ+/tP69v8AFWun2d14Ks7pPPEDJMn2AOTU0/BZxrfsWOvdeZytocbZafqmeAfYCP8AgodYBFzAkuFbjkMRGO3eiH/Q9183C0oCfTETPaf5avWbiXb6JbPrUkDsNxMGSYxkce5pmm3cjlKKSjFXrZyt9FueWbpKhSoU7xyWOEUCDmWn9Peq+s6tcsogWVuI7HzE9MuRF1DBwIKQNvB5xFbu/wBOhLYb/wBO2diElQC+QSxmPef0+SO8QWtLqbaqgFvVW2EXiUFt1CkRd2n0mVjA9PpOQSankrVFMPbswvUvEFzcGRih91JBPtu/tHaqvUEuXfXdJa4yhuZMHu2Mk/epambhYXmQP34n3meCfzkz781tZeYv8AQPt/35pW77LwVUo9lVtKVAlYOcyCODAI7Z+a4OucT8VfYJcMlihPcgsOIkkZHHtXMoSFUDd7QJM/HxU3H2NMcj8jJcAEMc/nn/ADPauiiRI4qnvO4E9uQc/FWrdoDaT6QTz+hiPsTTwyME4pHQJWi8OeDbmpcE+i2CJJ794Arbfh34J0epAvl94Q7WT/UQDDT2g4I5rfa65pNOR6VBH09lH5dqo8iulsz1KUeT0vqV/DXgqzZQSoJHAjAH+9E+pLbPo8sN74AAHvJrE9d/FXy1ItAbicHBBA5NY7W+NLl9v3jNEHE4M/alWKcpXNiy+IxwjWNWekXejaYEjy5/MUq8wTrzAQBIHeCf6zSrR6b/AMjJ66/wX4Mm2rLEk1e0d+Bggf3oUtWbAoJmnJBVRd1B3D1VTOjXNWVIq9oOmb+OKeuRn5+mgIuhngVNemVtNN4UZlke1Gum+FbduDdz8e1Hgl2d/wDRN9Hmo6OSYAq23TFtAG4Gz9MD0mMH1T89ga1nivqumVls2z7+ZAEZICqT+sx8fNUOq9RW6hQAbFkqsiEJ2yFA4wBjtSWn0dLJNfN+DI6jWntbO4YDH59z3HGK677u1ZAAzkZmPtgZojd0KL9IyfuZnPB7fFdm00CBGck9u3FS4PyM80KVL7ktBdJtCZljHePbv9qV5Ag3RPMDgkfH9ahp7sQGiU5E5/lECuPVNYIG0kZ+k5xx6SJ/tH2p21RBRbno4XgoXvJxjP6xj9asXNNukFpAWBjPt6o/i7yeRBqmt3se4+8kEjMxH2+KJWZZB6e88Ef5/wBVItlZ3Eo2WZM4khpwSYwMk4qZsblD5kYxkx/Cd3xIPxijQ05QGY9Uhcc4g9+Of1rlpldckENt7yVYdwPbB4/2puPhiepe0AtSu3txAIEHke/fI4GffitP4c0ASw7upUum1JM7ULemDyQfYzgfNUNdoVDL6SATkCcGDAHGf7ZM1oOpdQDC1ZtgC3bCl3/9xyNoCx2EkAd8+wrkqkO58oAwM0mBgyFjt8x3x/zNddf0tdKdM+5N2pNxhySgUgi4V7IJLT/p+9R6p1BbNsug3MBx2XbyT7jdA+TWf03TdQHXDh3TYWYwqLdPlmZ4kPwexFdkfhAwwVNyDWv8VedqAmnY27UeXaLBmdvLBIYIDCl3/pzNDX6mxS5ZVmdGiGIEsVjPJX6mbIyBcOQMVb60tmzbUaYFsIpu+oM+7D2lGIUQZMEtxgSKr9E8MsCX1S+TaYko5x6yjFVCn+E4nuIBioPs1UqbRnde7AKrbcDG1QCe3qaJbj5pkXPPpx+R7/1op17pdy2m5kZQSIlcSZkhuIMUIRGHf/tXPTKwlyid9O27AYJIgyew7fM1ztM+YIAnHbv/AA9zTs0RAHyYE/keY4qFzUTA/wDP51wUvZEdQkOS/qOScRP6VAq92AMxiOwA4wPtE/aiOm6SWWSYGIjkZ/xg093RLaO4Eg+7HHYzAHxxQcH/AABZorS2zX/hLvVb72WPnLtLWJjzbQyzKCYLLMf+ckvF/iPzAGQlWg7kYcTjjsaxPT/En7Lft6i0SWRgYAgEfxAsfVBEgiADW1sXE6h+/S2YuXElWIGxjO+SJ9J9MHHPGKpikoOiGZSnG/r0Ydec0Q3A4Rd2CTAMgAST9ozR7rvhuzZl1V2XtbBAYxG5QWEyCyrIBnMVlel6K5PmAMXneVEmRkNA4LDcMH5qvqV0ReNS2yB624wqGO3I/wAUqI3PE+msk2/2BH2YLXPrY9yw24n2zHEmlUHnnfZpj8NBq+P9+5S0/R45H61K9ZA7Vudf0lu0H+9Dk6CZ9SxW5JVo82WSd/qAGj6fu+9aTpnTNpFXenaNFOIJ96O20RF3H2k/MZ/WuclECg8m2ylqtWbNuQJIgACP6kmIrNnxNdO4Pb3D1bTxbgAA55JlhxPP51pr3SvOdBeJClguxODuYBQx9sGRGfnigPixV09lFQgeYijaeILFmcezAW7akY+B7ZpTtmlQdGKuIFYbu4HH1SxwQZ9Mc12tae2CAwlgQNzGZnggCAs+2eK5BnuOTaUEjIlhB5AjseZ/LFR1di9b9V0SSYaChQfxLBBx+ftiltexSm1V1/ITe2ZAE98/oKmqicnvP6YA/Wqen1W+GGIn/nxxXay4AJGRycck+/8AUVTkjK4taZG7tEj6mYQIGeZySQAJqaaXzFzMAncMDsZ3DvJk/NR0y+tt0jAEj7/7UQ06AEggAc/pOP61yVnSlx6KOn0pgjHO3iO49u1FrWng4zkHPxVHU6xUKgmCSf0mZPxxVhNQHVmRvVBAHYdu/wDzNMqQkuT2ztfub2ABA24yZOMExkCc0SXaqsxJ2KJYn2Ajn5JHzNR6VpEeSzKjBQxaIBHzWT8R+IvMm3b3eUJzlTcYdyCeB2HznPHSmoqymPG5ul0Etf1KzeC+UXgiWJBB77hnkfrMxUU6mz7BYneScEKzA7SNydm9gf4RJxyc900bOYUmTuZSVEZgwDOYwce9b3wF0oNbu3FteY6Kio6wILCNix6Wfhmn2IP1GoOb7ZqWJKVIOeGvDllrbW433oUMzDcp52qgmCFYhp4kT8UvDvhO7evt50LYXdb9WHZwdghVYw4jkkgGSJOagNYyXrYVxY06+ajtKb7irtJKXFwGZQQIMBQSCTFUfEXXtU7ItpGt2bZDWXEx6IEqcSP68nEYjKTekXjGKpvwbvX3dBorew+XbchoDQW9CwCFycAgAdqxdrwLe6jF3UhkUEm0ql2Yrgy+9oggASsNPY1q9J0Qa/yr93TWiSoIdzcKBSBKrsc78zzA5P8AFFbC5eFi0SzAHbE9pAgQo/sKz860jYsalt6R4l1nw1fQvZuuL6i4oXaPVlCBvMgJiAZkzkAmawz6SHKkhY/mPI7ccmPavb0sloRPVsJL3LpVVJnLOFA98KfY8k1jOtdFJVtoDqSSGZdiIUl4U52hgWBUnLMsExJ0qXuYpRrcTEW+lmdxZSMwFzMDH2EVfXToogKBn2mfz+1R0d/955b7lYGQGEEdtrT3nuK727nrKxyMcZ549/8AvWiNeDDklK6ZVsXs7RG3/Mmoa/pwbkbhzyf0Edvirv7MMxj/AJ/einSOmG/eRBwTJ+FGW/oDRa1sWMnyXE4nwov7PYuC3Dt+7MAj6hKEA9yJ/wD195reW+hrY6cUU7riSCo4W4PpjuYMCRyY+K0+l6SqWQp2bQLYQkcESefcSa46Dw0E0+zb6lZnQtnb68HggEAk8xk4MScssq8Hpw+Ha2/b7GS8Vax7y2haJN1QpvRZIT96V8wOWBCqChO7PGO5Fl+kW1tLcs79qBmD6cqjl2ItwpAO7J7SMd8SNueK7B1WpQslu6BFktLWU4BUlIIadx+nv3ozqOtqLNhxqwskKVUgKbgZUZI4H1SQQYEkREkXWjqTds8c650A29TdRvMuFXILwDv/ANUtkzzmmr0S7421lhmtbtJ6GYQT5hGSY3/xRxNKur6Hc/8Ab8f+mps2rTnDGu2q6BKE7liMlsQPvWJTrnlJZZfTK7jPJ9pOe9COs9fv6kbGci33XPq4I78f7GtTjJfKzGs0KqSNppfC+8eZZuIyHgowZSfuKzfifSXmc6WLkY3MgY+qPMCggGSFho+RQPTXTZRtr3LKgjzHQMABBIQBBl22kCYHzWpvfiDpbGmX9nbcQMJLbsxu8wkE7pzM5jvSznLpsbHjhJXFNGYu/tthyly/dWYILkgQQdrAANH8XHtQ5LJuMPOLOyiAG+mJxjB7/atBf/FhDKNorJQghlB59TMDleQWn4zWdv8AXUMkJHJAmY/lgwKEGvIckJr5fJZXTlWMAKPcHtH8sYzU9PqFIZGUMp7N3gRM9u/+9V01u8MC2yAThZnjvODBPY1TS+QTt4xO4qzCO4mP6CqNrwZ1BvsfQ6MqzhlMYKuCYEjsBjMZ54NF7WkQplyuMqFGcZgmf7D+kVz0+oN0AYmJ4xxz8/rXXUWmGV2nsRmVn3BGBHf+tBJJHTm5PZw0wVbm0EwBORkA+2eOI+9TvWQZaSrSYwpAgEc/ftx75irmm0y7Gn1gKQoaMH78DsKDX7ksy3MxICzwTzxjdyZovSFj+p2i891BakkYOcnIwIJj7YyPim6WwuKyx/pA5+RED5+TVEWGFtvSxBK8iAI9ycURXri6Lagk3iPUwA3KbgBkFhCtBwe0jGKW62yihekP1bW3AGRAVUDZcdxA3KTCoDkxBPPv2E0ItdOOqvhVw5CxvMAjEu5yBA5/yeZ+ff1t3y7dvEYtp9K7Rlmb8pLH5iK9D8K9B02hsLqbr77jqzHaFJcIFeLQP/49pMsYPHE7TKU7NUMXEA6HwWHsb7x8tFV3dt0/u1ghgsxM9jEk/ao9Z8XaZbOn0miVzat5cbily7ddQMt2WTBgiYxGDXXxv4+s39Jc01i01lQ1seuQbnl7pUW1O1ACZ5Pb8gn4ZW0Gra7cVW8tGa2HIVd4jO5iBKj55IqUpNsvCCjHbPU/BnhG1Ytt521nEO7SHAdQAqxuJUJkLgEe5rUP4ZW6nrYvBkblU2ziJVQfb+YmT9zI7wfp2vXG1F9AjFQBbG4C2vAUhgIMA8ZwTgEUZ8QdZSyhDMVwQdmXHpnao/8AcI4H51CTd0jVBLjbOPVPFdmy62bcM5UkBchVUrlgmQCWAEcmsxe8Q3Lr4Ftsf+opLgHIC7Q0xIjBnLfkFXw+3Uz5iG7btDYnlrBBRSQu24QAx/j5MZGcVsOkeA9NpLTWxMN9VwkG6xgiMCFCj2GTk8CiuMRHzn10DdP11kuEPaZFE7liJHJMGCcTEmf86PUNbbS+sAIFJ4lGQCYYckRntkTisf1vp9yyASGubYIiZ2n6QfT2njA4Fc7HiK6isIUjPpcCCWB3RnO4Dj7wKq48toisvBtSAfi/Rrcv2BfRbS30/c3bbObdsYgXJAlfWQWERjGCDmdNqNLaLWtWx81WYLdtkMq5gg4G9ZB9SycnFek3utW7ltLVy2hs+lbgYhhBcksAeI5MGcfasf4u8A3GXdbKOsxYt2hLBLm65mM7V+ff2FNHlEnJQk7BB1CM6LbZbhc/wsuBBJJkjGPjsK9V6D+x2D5Ftv3twFSxV4Yp9YDEbcCTIMZrxG94R1Nhhbe2VN0DLQCE3QTE+4IM9hXqlrVAaWwLdpEFgBUVZnMAy+JJyYMZE/YylKYuOGPFtbZo9f4j8m9sXYbQXli3meauAABwI9xEzkRFDepeMwyG3aW4rlDbAP0ozMUe4wXLFT7ckjPaszb09y43lj1OTMKpHqOe+FjA3dsxJoh1C5Z6fk3Tc1ABAUFlVCZkQPbAgkH4FJwS/cp60nvwefdX8Aam2BdhYYtGTkkjbloywMgc4yBiYdA0ClL9m5cVWuBHss28oLqEYMKdsqSJMCfiiup6reuXBdbccyCRIUd8GYMkf2oZc6iHMkneANuyOZiD+f8AX701EnlfSQb0f4OtdRbn/UNKd+frJ5Pv70qy37Yo5we+V/zmaVJw+pb1f9Qxq9dvVFVfSijtCz3HzkDPeuLSQzOZgFsHbIAJgSQB259/yot1LpH7NYS5e2qLm6JYb4Xj0ciQf1P2rL3713UAAKUtzKKZhio2tmIJ3Ax7ZArbKSR5kMbk96RW6r4jvPaFnCWJDC3biCwG0O5ySxg8n7ACqfTUkwTB+xbHfAEntRnX+FWtgG4yH0ekIQYOSQ5Gdw4zMYE9qpWNKqtLwCOVALD7+mI+2RUFF3bPQeWPHiiza6YGYABI7wTJgQAZMg/GBVtQtttpQAc7miMiAVJGZIjkV00OuBMAv7DHH2I4H3qtd1KoxXmZMsFI7zgdpzj34q9JbMLcpOmR85bpbbzxDAEQIiCOCKg3TnXLQBPYjPwBTaPWG5hEWT9RiMYg+wo0ukuESzL8CP0Bj8/6VyXLZ0pPG6B6WWEEKSADIg8EHn4NddA3oc3A0KCIE8DEEf71Yu6NbSSxOYQD7Z+o5/Pj4q4LQVCoAztkxJPcz8x3plElKehvKm3hvSvMypnBzA9vaub9LDkE2yTIPp5niMGI5mRPGeau2DAEg7jnbOBOQP8AeqfV+olLq2WIRmgNu3Qs8Bguczn4+9NKkrYsFJuonbqrpp7S+duuFg/lKoDLugqSWmJQwY9yJEVkrFi5qtSLKkvc1DrliZlv5mPYTJPx+VaPXeAtXcSzcuXQxuMUQK3mFSIKqFH/AKZMk7ewGYq9b6B/02w2oZyrj0iQrG8wYMBbYf8ApqRPqDFjGJBNY5SvZ6eOCgqQO1mouaArp7dpluFgpa4rWwxWIKEMGKncCVaf4e9avpXTGRWNwNqLu0Ncu7izDcAGVZK78Dbk4yB3NZC/1a71HU+bdZyF3sqrkWUHrhFAOBAwB9z3opqbFzVBBaW3atqzA3QjW791QfQ7DcfLESI3ZgzNLsL4hfwj+H6at2S9ZZLQPnC4VHmOrEgW2fOQQ4+YmB21dnpWit6pLBUOls7rSpbuXBnADXFUhIKsTn1Y+kCDW6deIsDTrsFpYMKNgyJZnCzI5kE5kYwKSdUS1O2CtqSkXFRpciSVI9WWH5Hv3Rxl5KxlFVo1HWPFJSydlu4LjC4FBAlSuNzKCYzB28/2oV0Xw3av2y7uLrMQzn6rckTtCEyhmDJzycSZyfT/AB4xvudOBGwsyGA++SzgOAxIUFnKwWBAAo34I1Wuu3N923pxavzvQnY+CSGCqTLRkkqJ+Oam1SLKXN7Nz0/pSWLZS0FW3IIVUUACZInggiMxPzXTV3mKegeokqNwMA/IHap6dCiBWO492MZmcx+nxmnspttgZYiTJ9+e/wCg9qkaq1QGs6rYLovIwDMSQ4C2yWA9CtuKuSfb544rD6/Rs1sssQTui36lRQeCDBwIgjH+G8Y9b1PUALOmslAiJqGR/TfurugBEk+jcsniREjiVqr1xSbYje8WyGKlLbudzJuOXaYG4QNxP8wjTj9zBn3oH6U3CGLldk9xIbbLSCBEiRMkfkKvtrjbMuwAUwWU7faACZ3Z/qvPFXH8LqLFy4uoQeWp37QCytHqBUzGJAnMme8Vm+jv5hYoCViAc7gJiP054gbqqmmZHGUKs0et8RLcxbQIUVFD4LxO4qCThSZJjn7ChwsXdRcGzzPYFRu9IHqljwfp5xmK1uj8G21jcGcsZYyIUNJJ45JEAiSJ/OuHUfE2l01rZYgvugLkFuSzMW/hkmSffExifNdRRoeN95GU9TpNP06yL95me+ysFRNqySIMQJVR3Pf2PFeYanV+dd9X1XGLHOxRJJaABlueKI9V1V/VlrrQzbgoycAgjy0UDgDn2/rXFdEyIVfBuZDbRxwZ4PJC7c5k/dor3ITkpdLQL2khgF4YwCfVDSARPHvPeuf7MSCGBDg7VPDGCSTM+0TRu3pSqhdgZxuYzKg4AX0yJBJ4/wBO7Emq/UlZri3CFhgxE+kkSZY5kRM++ZpiYJbQK2TBJz3/AP5OaVFrPULiqBtcY4VSV98EMBH2EUqOjrfuS1/hu9cW5d1FxbKjdtW/cZ7igYhVVQGJnsOcmM0+g6w+iuW3FsF3CtbuXUNpBI2+lAIKzgt3xJr2fU6NWO7UJaACkZU3WDFtwwVgYAPBOSJrhquoaK+DptSm9DlTcUxmAdrfUhBIE4j8jUXkZt9FXt17Hm2t1Oie4dRfvhrjYdFRVDYy3okKOBn1e+azvVtLp3uRZ37T9BbkD743CM5Ar1k/gzo92WvFZJVZQQDEjcEluOTUeofhFY2KunYpBJbzPXOIEREf5poZo9E8nwuSrXZ48+iuqItsCPggGqj9Hd7kNMRggekE9uwif+GtDctbGYCOSJA5jFJLsnHPPz/2rZxTPNWaUXoHaTpF1FC71we3MSDAP5UXFokAbo+RH+ea5O4A5/QfrVnSW2dlRAWdsAKMknsKdJRJOTm7Od/SboDZGJzPHsO3FFeh+G7mofbZQmDlj9C88ngc/etX0PwQln95rWEgbvJUzAHe4RiOfYfNT8S/iKmn6Z52kslNzKiSFVVmfUVQnGIHuSPzyz+IS1D7noYvg295HX08lK7ozo9VZtWNP+0XFXzb13aSoAaAloQQDhhPMxBmRVjStZVbtpbdtGe4Hd2KF3YsIUm67PuOU+TOZmvIb3jfWXLijz3QyduwlT+8iRuPqI+5qzr+jai5dRbRu37pVd20O1ySIYNuyOMhoPM1B72zUko6SPVP/wDGG6D5dsaK25ZSHDX2bzcbkAbbb9OA2CCSJrl4u8FWr2nVPO3HTAKTcYkv6IVFRJUGAI2gd5rh0PR6zTKg1V9UuBfRZtwbolQC15gdoU7VkENMDg5FrTaNrju5Nq2qEhV9KICZPoRe5MkkTBByc0qu7seVVVbAHSOgJokVl9TuGY7cOk8IpYREGTA5AgmrF8yS4UBQAp4UbiN3PIBzMjnkmreqtXPMG7aSqEgLEIQZh2Zsttz2JJ+0Uj+6lnhQGG4KN3bcPqMbpzB/pxWhGSVhHTIGG26GVbgmAYZIICB5wobMLMljwZFU7nRf2jSPbdWBdRsVVOJMqXDDgz9RjAEdqKdPS0STctu5tDcSw3MQASCqsJ2hvYR9JyGMcU882p01sFSwZnum4lpm3B2ClnypYGdqzj4qUpFow6MRpeganSXbN1FulbN4b1cAqJIiMgsxXBwpPpEnBr2/p3U7N2wdUqqpZdznbteF5DSAxiO/sK83tdDvNqTf1LsEa3vvWrYNxdsQo3sJIAAOSSIX2oN1jVXrAQNcZWYsSjsSFQwbckn6p3dxxwIwnFSKLI8fg9Q1fitI2iVVjAaYBE/UD2HIirD+LbKEqz7QoMHgkR6SAR3EH7kV5XogG9Tam0oRC0s8sWXdITAgkmRgjPfiqdrT3LznaHvekElEcopKlgCQNuD6R/8AKcmjwiKs+Ts1ev8AEa6i/dNlfKVwBculZvMq820jAxOT+pwKqabXIsp5YNq8Chlx5uwnOxmb0sGUMGYSSBGBWf1mivW4L2iCcg/yExAaAdmSMNHH2ob1PXbN6sFGwiW3BvUdsDcBD/xfqTVEo1RBzyXfkJMws22soZDtL3C4L3e6DDAbRjAxznvR/pPTGtPZVhEsGEjaFXB3v8YPJ7Gsl0cWbih7tzYVjZvHsYJ9IjbOdxPbg5I1fVfESElLd0lCvruNM3WWdgK+oi1/Kh55OSDR/YX6yDPirxgFVVTc30uhbaA54DOBB24JAMT/APEQ2E1DubrXLh8x3EsQZmI7iNo7be0DEU9/Wl2KnOdxG4Hc5jCjBj4HsJmjmj6MBZD43EFidwATbLwscNAILECCeMVySidKUsj2cD09Sp2uouAFvSWItrtJYHb9PqAxnuM1y1NkSXuEcKVgEb/ThiTxj1ZBP0iOQTfhy0hZ4CkMDJK7iQ49Y27Y7SJaADJiYrlqtBZa05D3Gl/LJJJRElfVCE7hBCzAB4jNdYyhqzNdRKhVIYtmGBEhPSAZJw3IEj8qHP1Ehrm0F9w3FCJRG3ASFyIPEdjArRXtGjWGcbpstG0tNwqQSkrAgbskjI+SDQfV9IN65GnEgopIA9E7fUAGyc7x8wMGJrhKKeovuXYghc8Hbg98dhMwPalXTSXNqANeZWEyuyYMnE7s0qNg4o+iL2jVvqE+xEg/aQc0E6joLtkH9ntpsPJU7bkk+pi3JMH74/I2bXiBSkqC45lNvq7kLJA45/Oqd7xpZPpIYhpUwbTERyCoYkyJ4nFZUpHrSlBrsp9P8S6u4ptjTs7Idpa0wAxAy91QoMZgSRkRWusWm5YkExiQQvwDAn7kUI0viCyEC2PUFEbLanckYykSoH2q1Y17bSzSO8bHmMcqf96Ek/YMGl27PMPH3QXs6p2Ck23O8PtIUFuQSMSDP9KyqrJhQSzGIAkn4xk19Bf9StMpm4hXgmRtGCTJ47GvJfG3iaw157OiK2vOkPqUEu7AgFLRBlLYjLLg8Cc1px53VNHn5/g425KWgd07w0z3NjQrdwzIGHtKsw2/n+lErjHSs9m0y+e3pCAsl6Yk776uDbTPAUTH2rPX+k6g2Lb6jqFu0GAK22Y27okYBFtJJj6Zx6hkE5KdD8GuqOHY2VhX85yQ7A+uAssHMwYkTMkYE9LI5diwwxx7XZo7XW7ZtKlxbdqWgoHQm4IhzyWBjB5x7Hji3RDcYpZs2L9kllIJuJG4rJlfRgjBLEn0gKIip9E8JWhrl2WzdXbu865DMwgRyICzHHHuZivRNRaKWwttVHA49KiMmJE1GTo1wi5K2YDQfhHo7DefqG9CSfL3fu1JOZciTHt8c11bxXaW2bXT0WxaG7e6gBzHJX3PeSZyOKJeI/8A6lXtq0eVG4sBCmN29TMQOD6c4GBNYrTdPCsQzeWowxj94YhTgnnOc4/OKaMb2yeWfHUS907XAXQpU3WBBDlTuLD1Bm9RzzgnnB4Mc9T1Q+raWZ7vJIySTK7fTA+oZx3jHMeparTaYm2XDtiSssR6YCE/wD3jmTWY1/WAfWseogEOu5QB6RAJwYA9PsOwmqquzK2+g5+2OCoVS27c0/wlsLuX3VYjkyRXTS6o2ihVFLAF7nnbfLf1xtUHtKj5njEVlrHU9Td3OWdVJX1p6Rn0lVEBm7YXiIjitp0j8OFubbt+6YABfewN1yWJAAJItjAO45nsKEpKhoQk3oFf9eunVRZtMzKCAqAlH2lmMoxLMkGCDAAjiiS9b1T3LbNqJgFtlo2vSsw3qVSQQdwmf4eROL/iXpFk7tJbtC3bBtlXtAAyWUuS7EFiZUEzEH9Al3wtb222su8uC0pIYALwZkKwJJ5/i+KRbKtOOkyxf8Oaq9ta/eeCGJ/eXLxBKwSUkDERCrHIPyT0XgjRt5ku19toMpbsop4MlgpBPpyCfnJINc9P0q0i+YzO4QmS7NswMkoZHAgiOx4M0XsdcRG2KmNoIMDftcAGF4HHccAc9w17DRa7Zc0HhLSWyd1lSOZuGSpAkyJjKyYj+xAL6kwtkW9o8zB7IVKluwiScL954rkbwNu66hCQDtDbQAQPpJBBC8ckET+VXtI4ZFgDaYAJJM4yYPxEScj24MXfk1xrpAfqGihfLQBoEbNs8DjeGxyPqzx7GPKfGnSGXTq4YHYSsbblt/3rFg0MBuO0zuHZq9p1VoGQxPqCKUMQRuaSODMtkz2I+a8+/Ezw5eW0LlpsBixTlQoIYmD6RkE7RjmZ7NGXgllh5PENNd2XAGkAGGA55yI94rTKgV8CAcK0jaCG9JOCpESBwM81mtRHmblIEyYUERHwe0VobOqRrZLEmFIG3hnG1gOB/DvwDiQe1Vg6I5ldMOdN1VtSQwAOG2mZ5wwO2duR98ZrZeF9M151ETbX2/mHE5AXuff5g15n0y64Ia4PRt8lSiSyEkQoCgS7ElZaQZ7yK2/hbrNsWiFvm2WnYieks/cPtMk5xmnuyCjxkr6NZ1jqTLFgWigiAE2n2BLDAgrzzg9+KF6bQolt7a3Wdh9QhAgIyecbMjB54EZgLpPErei2fSFfbuJUvMsTBbMCQRnPFch4idGubbBa25/eFxu2sSVLRPAIH58ZiuqkN6ik9l3RdANjUM91i/7tzsQ5DGdoeMKGSTyfzEGkbaq8IVYwDsmQJAYAue0yQJBAxgyKBa+7cRSz3HY3RJ3BvWqmFOeIJiIxFFugWCkO7BWJCqXJWS53ZMQTk/8AmikTbvSRz1fh5zcYudOWkyZcf0ilWp0ng5WtqWgkqDlnmI9P8QnEZgTSruSH9F+35PB9L19lnfucQRt3sikkEB2KmSR7Yrm/XrpAAbbHLAncxnlmJJJ7Yjj7yP3c1JDjnHt/z/may8men6cV4CtvxLq+166SDvnczMNo7k/wgSfbvRNvxK6gt3eNQ4K4A3b0ECMbiwPvM/bFZtbpLAE8GJGTHeJMHE9xRFb+nRB+7S9JGD51u6uIM7WKESJwSZI7YHW/cHFLwGbv4n6q4yNe23Si7YLXFVgefMCMN8nniftQTU+Irlx9zbVXA22lW0AF+kLtEgD4NWdXr7QBDaTaHVNku29AIAZZ5BEmGkHcOwFCXa0d5CupJ9A3AqonIYkS2JziutgUYvtBzpvWhtYHyy6CELWydwnO4gTxJzx7TR/TeMrjsjXd0WkcbfW5lgi5CrjCgZJyO01gbN8pO1yJweYP3FXdN1O6N0XIJ9gC0jIicjvkVSM/chPB3X9/B7H0z8QArLZm5bG1PMuBbjXdoHpT6QVgYLfPfkl9d+JqDcLCXGfy9ttYwCDALE8TPABnaBmvChfuGRbdgQLjszNsLYGAJkmOBJJ7ChTXTmScmTPMie/Pc1zlH2DDFOtSPTtf1pkS5uZ/MUQ3rC7pcYhMtwAYIGP1D6Xrdwlti4J2jA3S0mFJGBn+KBjmsOHMz3q7or7od9u4VYZ5g9pz7Z/oa5ZBX8LS7N31HXJd067Cn7qd22AXdueM7AAAWZvVJMDFUtVrSPLYFme6AJKkWQVPljazCXEL3GDIjvWV6l1G/dJa7dL7SUneD+kHI+ajodaqxIMghpnEKMD3mZ4IyaPqKxX8O0rPQ+m6dQqNcO54XarD6RIgqqgwOQAcwJP1CfQegdWVtOxiCiqWIkgxAPq5C9hIAA/WvF06mTsu2WNth7uwWSRuwTjBUYxAHvW78JdYt3BZbbaEli904WyiHfc320Cru9mYsTiqdohFOLv+DUXOoWFR/OBVSw2AzxcOBK88bgCZxQ9NdatMAqkl3BOGbKKpG8idkr6iOT/pAisD1vxa97UjbdFwllG3aVDBuII4EHvngZq4uq8wh0VgS8C4p2gQFEh1O76QZkxM57UFQ0uS7NHrOqOXgklJgED0kwAdo5IAIEdyJ+KFdI1W8Pehk8piSS37xyzGd6kAbYVT6RiCJkCRjdXy4RyzDDdhPEJ6mAXJ5BE5iOKGl093ellFG66QozBEt7T6DIyDECfbBJ3fZ6j0hTesG7fj9nDBFgBfNuCVHyVGVGeSeIMbB+pogCsV3k7Cu6FWRgbvsI+ZP3rOObO20HuW9ujVbe0KY5A3KWMBvThgNx7cwcj4rZQzOHct6LaEkm1bMDAUTOIwCD6uADU+PLs0qfprR6detP5MI83ASVOQDv7hV7wYAnnvWe13VLmo11vSSyIAWdxJZ2UZAIEd1kH/ALHFaTx1q3AVt0FVggbFIMDJTKgnaTt5zxTdH6hGoa9dLkqrDAZectGwEmfVJnJjjt3pnPPboL/id+H+lCWPKXyY9JdVZlPb1DdO4QWnvwT7eX6zozae+9tbitbztcjbvWYtsFnE4PJj++t6v4xuai0zODuncQAoQghtu4MYnCzIDEDk80O6N061qdM/oFxmBCXHLILb+olFQEK+WU78CWjOICjQXk5X7A/R9Ia7aZk3brJ3TuktG0EW0G4gBuGyJ5iRGffVNa4DLJDieCYkx34IyD/cRY1uhbT3hbYPJX0FeSrzDKuCQc4/OeKr29KLxVVJU4B3sNgkwIONq/8Amg37Dxil30FdD1Ms4XeTtMgSArJtBaWBmYGV7R3NEbHWbih7VhrmxyuFJho9QJwIx2kCfisxrPD1+2GZrZKrBZl9SrJIG8j6ZgxMT2mo6fVBiu53Q4lhmSD2kiDEd+32oxn7izwLuPR6F0DUq6qt9GL+qBMEja26GxiJO0Tz8xXLp3USzSkoBba5bJhgqDBL5O3Jn3kgc1hF1jqDtYkg/UsyARBAngc1e6Tr5v2A7KgQKoYqGQKrF4dQCHkxzjgnjFOZF4Gtno41XUNTF62oKOBtM3FkKNsxtPMTzSrI29CAINq/cMn12L+yywJJBtobXpWIxSo8mJxj7/kwtKlSrGeyPSpUqICSDI+4rrrFhmAx62GPvT0q4V9leruiuEC9BIlCDGJG9DB9xgUqVccyOmY+Vcz7VU3U9KuYse2ddP8Ax/8Ax/ytcaVKuHXZb1igJZxyjT8/vbgz+QFTtWxutYGQJ+fUefelSpvJN9fcqLx+v9qM9DvMLOpAJAa00gEgGIIn3zTUqaAmXo4dCG7ULu9WCM54wOfjFanwyoN20pEq1xQwPDAJbIBHcSSc+5pUqfH0ZfiPmf8AABsNLgHuCT8nGT80b6J/92h77LpnvPlcz701KnXZORpNe5AkE4tpHx6hQ7xDlLIPAYQOwlxMe3A/SmpVSRnh2K0o2Nj/APEF/KWEfaAMUY8MIBp9XAAgYjtk8e1KlSjLtmY8an98g7RbP57SZ/XNQ8I3WFkQSPTqByeNvH9T+tKlS/8AYs/+P+/UzHWb7M8sxY77gkkkxu4k9smo6oeknvAM95nmaelUX2zZH5Y/3ybvrX/2+n+dMZ+Yu24rDeILYF3AAx2Ed6VKukLh7RVLEBIx6T/dqS6xw5IdgfcMQfb+1KlQLUn39TVdP6jd8pf3lzj+Zv8AelSpVqTdHmyStn//2Q=="/>
          <p:cNvSpPr>
            <a:spLocks noChangeAspect="1" noChangeArrowheads="1"/>
          </p:cNvSpPr>
          <p:nvPr/>
        </p:nvSpPr>
        <p:spPr bwMode="auto">
          <a:xfrm>
            <a:off x="155576" y="-1178983"/>
            <a:ext cx="2466975" cy="246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2" name="AutoShape 14" descr="data:image/jpeg;base64,/9j/4AAQSkZJRgABAQAAAQABAAD/2wCEAAkGBhQSEBQUEhQVFRUUGBYVFxcVGBcXFBYYFRgZFRUZFxYXHSYfFxokGRcWHy8gIycpLCwsHB4xNTAqNSYrLCkBCQoKDgwOGg8PGiwlHyQ0LCksLCwsLCwvKSosLCwsLCwsLCopLCwsLCwsLCwsKSwsLCwsLCwsLCwsKSwsLCwsLP/AABEIAMIBAwMBIgACEQEDEQH/xAAcAAABBQEBAQAAAAAAAAAAAAAFAAECBAYDBwj/xAA+EAACAQMDAgUCAwcDAwMFAQABAhEAAyEEEjEFQQYTIlFhMnEHgZEUI0JSobHBYtHwFeHxM1NyJDRDktIW/8QAGQEAAwEBAQAAAAAAAAAAAAAAAQIDBAAF/8QALREAAgICAgECBQQCAwEAAAAAAAECEQMhEjFBE1EEMmGRoSJxgfBSYjNC4RT/2gAMAwEAAhEDEQA/APD6elSqtHCpUqVNRwqelSpkgCpUqVMkcKnpU9OkAVOKQFPFOkKPFOFpAVICnQrYttMBUqQFcLYgKcrU1WmNNQtkKcU1KgMS3U++udOK6wUTJqJpppUTqIkVE1M1GlY6IxTU5pqUYQpGlSrjhqVPTUAjU9NT0DiFKlSrMkOPSpUqZIAqVKnp0jhUhTxSpkgWKnFKKcCnSFHFSFMBTxTIVkqVNTxRFHpwKdVrWeCvAN3XtMi3ZUkNcb3GSqrMlo/IdzR6FbMxZsMzBVBLMQAAJJJwAAOTTajTMjFXUqykhlYEEEYIIPBr3Xwp1VLqMyW7enCqbSi3ZXzhAjebqqCOJIEzyDyBR8ZeCV11kahXB1IVQ9wR5dyFibn/ALZBXaX4kiYGQnPexFJeDxKKVd72nKkgiCCQR8jBrlFOPZGKUVOKW2jR1kIpRU9tNFcdZAioxXSKiRQGTOZFNFdCKaKWhrIRSip1GuoNkaVSimigGyNKnpUDiFKlSqCQ4qelSp0gCp6VPTpAFSp6cUwBoqQFICpAUaFbEBTgU4FX+kdFval9li2bjAFoEcDJOcURGyiBXWxp2dgqAszGAAJJJ7ADmtZ078Nr7Lvvvb0ywT+9Occyv8OM5o31HS2Ol2x+zb7l+6DtuOogDAJtvACDPKkzMTBokpZF4L3g3wHo7do3NeUe4u6U84C3biIDARvJEnDEGCOQa6arxVdu6r9n0hWxpEZUBtIASFgu6giAPqPGe8zXld8XWYu+5iZkj1YGORgDPFa3wd0q7qLb7QoDSoZ3K7Y5AC9iMH4ntSRSb2Syykoqmj07p1p7LvabUAi0PM8wW7dlR6o2l2G1gctCgwQRjEgupeHr16+bmm1Caj+Uo1u2ARna6NG8BTgifnAipeG1vaMNprqkhXW4bY9ShGSIHKwxKek9wJ71t9VZteSL9svnYyybjLEgxGdoIJjtJNI7T/cMeM1+xlPFP4Wvq7RuKiJqkA+lhsvgDg4XbcA7xBEAk/VXi2u0D2nZLilHUkMrCCCOxBr6pt3CUJ3DZG4MCd+2JBxGZng/9sD+I1vTXdM17WW9t5Nqow9Dt2EwT5iGDiAR2gGaTHNp0y80krR5J0zw+LqbmfYTwInHuc+9d+l+GZvILzAWy6qTbO5iCYJA7Ad54zioWrO4sWYxI+2DOJ5/2FaDprW/2m1vLbRu4j6ohZnESeOST2rXejB6suVWF/Gv4Spbt3L2iYlbY3m2x3brZzvtP3jIIP8AKYPavKmFendL8YvpL0aWLlrdPlNOMkFVPIWZgZ9+TWN8R2le41+3bFtbhLeWMhCckL7r/Y/lSRUlpmmOWLYBimiuhFRIpqLJnOKUVOKaKFDWRimipxTRXUGyBFNFdIpooUGzntpVMilXUGzgVilRTrOg2XMZBptD0VrhGYpfTd0hFnhwU29A2KeKM6noRtz3+e35UPu2Ipnja7OhmjP5WVopwKnFIChRSxgKcCninAo0LYgKcCnipKtNQrY9u3JA961/R/HY0i2xp7O0q24l3EP6ShlQBMgnM96DaawUUgEgkeoj6sHKggzH5jP5VwbppmJWGngmc+896WTfSMrnCT34N/qPxJOodLdnQ275mFW8PMuTECAvAH/D3oJ4p6DqBcttes2LW9QYsSB9RkEAxuHxiCMmm8FeLW0j+U6q1h2l5B3L2LKwBIjmFg4H57rqK2NZuFrUW5ChrYZgCSEG4AGD/CcRyPmhBK9i5JNL9PZ5aenG0cnHxK/YmMUz664jGGdZiSJwIA5BBiIH61obmlDkH4/5/mqgsQxDSRBgNHJHMD+9Xljroxxz3uXYX0/4nMlxfMRWLW1tuTy23gmBkkAAn/atp4Q6mpLFnuGzeDq6sSfKLmUOTgMsH0YJP2FeT63TQoKyVI2leVJHMT9Pv/vW9/DO/aYOxxds23eVhZFsfS6AZMRLHmB3BrPOPuasc+mj0K1qrF0JYurtNv0ggkXDtx/AuJjOa8p/GTrJv6saa3t2acCApOWuAEyT9TABR+taO94oXTac3Vtxftr9Z+ozOCOCSzc+2K8o3tfvXGutL3GFxie5LFmMdiJ4pXiqRVZ+ULL/AE3SEhSRge8wcTn4/wB6d7AW6twyRu2sgK5RgZJ3YLGSc8D+nW1cOFiSAWjiduefkx+nxRXw/wBAGrcahcpZaY2g+YRtdtitztEY+VnkxaSVGOHJysteJPAnloL9gt5PEMfWpbkMeWg4n5HPNAtV0tbpDI0uABdQxu+CD3GZnJnvXop1dlLbKogXADftR7j0XFXgEiZAEce1eVdZ1Js3iw+pWLKQfSynuexBEUFpbKNNyqA3UugBLe9WJ9w0f0NBCKL9W8R+coVRsDD1Zn1du3GKEWASMj2z7zgR70znFukaMKyKNzIkUoqZWlto0Vs5xTRXXbS20KDyOW2kVohpulXLmVUme/bHNEb3g++ib3UqOfk/Yd6PBsm88F2zOxTUR/6af5W/SlQ4sPrR9y+iAfUNxPv713097MjtzFGupa+yMC2s98UO01xXaAoFaEtnkudq2gdr+oH6SJzVFgrjOI9q6dW0ZW4Y4oaDUpN3s9DDjjxTiSv6faYrlFdnuTXOKm0aot1sjFOBUttSW3Ro5siBRDQ2iql4n2wO2cT3/wCd6a30xsFhEiQDjcPj4+aJWQWhYCp2I5+SBx+tGjNlyqqQ3SyrEscjGIyBOYH2nM5qT9LBcuNwUeoCe04H+Oau2dKVGIAA+r3+ImuZubMiWOBzHJnj2x2o8fcwvI23xOZ06gAESf7fpn/FPb2IyBnZDhpC7ip5Xg7ge8g9sUyOr7iZDLJwTmeIgxXEXQxkzK+3MrwJ/wA/egMr8hnztrk+ZbcEzuX1Bie4mDkzMwea4G+SPVA5n/T8VXawtxiWkwc52zMCZ/T/AIaZ1bzCjvG6SoLDAHMAfUYERyafk0iXFNnFtTtcK53IeVMECMSMSDP6g0R0fVzpdwtZNxXR5Pa4sGD7+omgjFWJOOZ+/tP69v8AFWun2d14Ks7pPPEDJMn2AOTU0/BZxrfsWOvdeZytocbZafqmeAfYCP8AgodYBFzAkuFbjkMRGO3eiH/Q9183C0oCfTETPaf5avWbiXb6JbPrUkDsNxMGSYxkce5pmm3cjlKKSjFXrZyt9FueWbpKhSoU7xyWOEUCDmWn9Peq+s6tcsogWVuI7HzE9MuRF1DBwIKQNvB5xFbu/wBOhLYb/wBO2diElQC+QSxmPef0+SO8QWtLqbaqgFvVW2EXiUFt1CkRd2n0mVjA9PpOQSankrVFMPbswvUvEFzcGRih91JBPtu/tHaqvUEuXfXdJa4yhuZMHu2Mk/epambhYXmQP34n3meCfzkz781tZeYv8AQPt/35pW77LwVUo9lVtKVAlYOcyCODAI7Z+a4OucT8VfYJcMlihPcgsOIkkZHHtXMoSFUDd7QJM/HxU3H2NMcj8jJcAEMc/nn/ADPauiiRI4qnvO4E9uQc/FWrdoDaT6QTz+hiPsTTwyME4pHQJWi8OeDbmpcE+i2CJJ794Arbfh34J0epAvl94Q7WT/UQDDT2g4I5rfa65pNOR6VBH09lH5dqo8iulsz1KUeT0vqV/DXgqzZQSoJHAjAH+9E+pLbPo8sN74AAHvJrE9d/FXy1ItAbicHBBA5NY7W+NLl9v3jNEHE4M/alWKcpXNiy+IxwjWNWekXejaYEjy5/MUq8wTrzAQBIHeCf6zSrR6b/AMjJ66/wX4Mm2rLEk1e0d+Bggf3oUtWbAoJmnJBVRd1B3D1VTOjXNWVIq9oOmb+OKeuRn5+mgIuhngVNemVtNN4UZlke1Gum+FbduDdz8e1Hgl2d/wDRN9Hmo6OSYAq23TFtAG4Gz9MD0mMH1T89ga1nivqumVls2z7+ZAEZICqT+sx8fNUOq9RW6hQAbFkqsiEJ2yFA4wBjtSWn0dLJNfN+DI6jWntbO4YDH59z3HGK677u1ZAAzkZmPtgZojd0KL9IyfuZnPB7fFdm00CBGck9u3FS4PyM80KVL7ktBdJtCZljHePbv9qV5Ag3RPMDgkfH9ahp7sQGiU5E5/lECuPVNYIG0kZ+k5xx6SJ/tH2p21RBRbno4XgoXvJxjP6xj9asXNNukFpAWBjPt6o/i7yeRBqmt3se4+8kEjMxH2+KJWZZB6e88Ef5/wBVItlZ3Eo2WZM4khpwSYwMk4qZsblD5kYxkx/Cd3xIPxijQ05QGY9Uhcc4g9+Of1rlpldckENt7yVYdwPbB4/2puPhiepe0AtSu3txAIEHke/fI4GffitP4c0ASw7upUum1JM7ULemDyQfYzgfNUNdoVDL6SATkCcGDAHGf7ZM1oOpdQDC1ZtgC3bCl3/9xyNoCx2EkAd8+wrkqkO58oAwM0mBgyFjt8x3x/zNddf0tdKdM+5N2pNxhySgUgi4V7IJLT/p+9R6p1BbNsug3MBx2XbyT7jdA+TWf03TdQHXDh3TYWYwqLdPlmZ4kPwexFdkfhAwwVNyDWv8VedqAmnY27UeXaLBmdvLBIYIDCl3/pzNDX6mxS5ZVmdGiGIEsVjPJX6mbIyBcOQMVb60tmzbUaYFsIpu+oM+7D2lGIUQZMEtxgSKr9E8MsCX1S+TaYko5x6yjFVCn+E4nuIBioPs1UqbRnde7AKrbcDG1QCe3qaJbj5pkXPPpx+R7/1op17pdy2m5kZQSIlcSZkhuIMUIRGHf/tXPTKwlyid9O27AYJIgyew7fM1ztM+YIAnHbv/AA9zTs0RAHyYE/keY4qFzUTA/wDP51wUvZEdQkOS/qOScRP6VAq92AMxiOwA4wPtE/aiOm6SWWSYGIjkZ/xg093RLaO4Eg+7HHYzAHxxQcH/AABZorS2zX/hLvVb72WPnLtLWJjzbQyzKCYLLMf+ckvF/iPzAGQlWg7kYcTjjsaxPT/En7Lft6i0SWRgYAgEfxAsfVBEgiADW1sXE6h+/S2YuXElWIGxjO+SJ9J9MHHPGKpikoOiGZSnG/r0Ydec0Q3A4Rd2CTAMgAST9ozR7rvhuzZl1V2XtbBAYxG5QWEyCyrIBnMVlel6K5PmAMXneVEmRkNA4LDcMH5qvqV0ReNS2yB624wqGO3I/wAUqI3PE+msk2/2BH2YLXPrY9yw24n2zHEmlUHnnfZpj8NBq+P9+5S0/R45H61K9ZA7Vudf0lu0H+9Dk6CZ9SxW5JVo82WSd/qAGj6fu+9aTpnTNpFXenaNFOIJ96O20RF3H2k/MZ/WuclECg8m2ylqtWbNuQJIgACP6kmIrNnxNdO4Pb3D1bTxbgAA55JlhxPP51pr3SvOdBeJClguxODuYBQx9sGRGfnigPixV09lFQgeYijaeILFmcezAW7akY+B7ZpTtmlQdGKuIFYbu4HH1SxwQZ9Mc12tae2CAwlgQNzGZnggCAs+2eK5BnuOTaUEjIlhB5AjseZ/LFR1di9b9V0SSYaChQfxLBBx+ftiltexSm1V1/ITe2ZAE98/oKmqicnvP6YA/Wqen1W+GGIn/nxxXay4AJGRycck+/8AUVTkjK4taZG7tEj6mYQIGeZySQAJqaaXzFzMAncMDsZ3DvJk/NR0y+tt0jAEj7/7UQ06AEggAc/pOP61yVnSlx6KOn0pgjHO3iO49u1FrWng4zkHPxVHU6xUKgmCSf0mZPxxVhNQHVmRvVBAHYdu/wDzNMqQkuT2ztfub2ABA24yZOMExkCc0SXaqsxJ2KJYn2Ajn5JHzNR6VpEeSzKjBQxaIBHzWT8R+IvMm3b3eUJzlTcYdyCeB2HznPHSmoqymPG5ul0Etf1KzeC+UXgiWJBB77hnkfrMxUU6mz7BYneScEKzA7SNydm9gf4RJxyc900bOYUmTuZSVEZgwDOYwce9b3wF0oNbu3FteY6Kio6wILCNix6Wfhmn2IP1GoOb7ZqWJKVIOeGvDllrbW433oUMzDcp52qgmCFYhp4kT8UvDvhO7evt50LYXdb9WHZwdghVYw4jkkgGSJOagNYyXrYVxY06+ajtKb7irtJKXFwGZQQIMBQSCTFUfEXXtU7ItpGt2bZDWXEx6IEqcSP68nEYjKTekXjGKpvwbvX3dBorew+XbchoDQW9CwCFycAgAdqxdrwLe6jF3UhkUEm0ql2Yrgy+9oggASsNPY1q9J0Qa/yr93TWiSoIdzcKBSBKrsc78zzA5P8AFFbC5eFi0SzAHbE9pAgQo/sKz860jYsalt6R4l1nw1fQvZuuL6i4oXaPVlCBvMgJiAZkzkAmawz6SHKkhY/mPI7ccmPavb0sloRPVsJL3LpVVJnLOFA98KfY8k1jOtdFJVtoDqSSGZdiIUl4U52hgWBUnLMsExJ0qXuYpRrcTEW+lmdxZSMwFzMDH2EVfXToogKBn2mfz+1R0d/955b7lYGQGEEdtrT3nuK727nrKxyMcZ549/8AvWiNeDDklK6ZVsXs7RG3/Mmoa/pwbkbhzyf0Edvirv7MMxj/AJ/einSOmG/eRBwTJ+FGW/oDRa1sWMnyXE4nwov7PYuC3Dt+7MAj6hKEA9yJ/wD195reW+hrY6cUU7riSCo4W4PpjuYMCRyY+K0+l6SqWQp2bQLYQkcESefcSa46Dw0E0+zb6lZnQtnb68HggEAk8xk4MScssq8Hpw+Ha2/b7GS8Vax7y2haJN1QpvRZIT96V8wOWBCqChO7PGO5Fl+kW1tLcs79qBmD6cqjl2ItwpAO7J7SMd8SNueK7B1WpQslu6BFktLWU4BUlIIadx+nv3ozqOtqLNhxqwskKVUgKbgZUZI4H1SQQYEkREkXWjqTds8c650A29TdRvMuFXILwDv/ANUtkzzmmr0S7421lhmtbtJ6GYQT5hGSY3/xRxNKur6Hc/8Ab8f+mps2rTnDGu2q6BKE7liMlsQPvWJTrnlJZZfTK7jPJ9pOe9COs9fv6kbGci33XPq4I78f7GtTjJfKzGs0KqSNppfC+8eZZuIyHgowZSfuKzfifSXmc6WLkY3MgY+qPMCggGSFho+RQPTXTZRtr3LKgjzHQMABBIQBBl22kCYHzWpvfiDpbGmX9nbcQMJLbsxu8wkE7pzM5jvSznLpsbHjhJXFNGYu/tthyly/dWYILkgQQdrAANH8XHtQ5LJuMPOLOyiAG+mJxjB7/atBf/FhDKNorJQghlB59TMDleQWn4zWdv8AXUMkJHJAmY/lgwKEGvIckJr5fJZXTlWMAKPcHtH8sYzU9PqFIZGUMp7N3gRM9u/+9V01u8MC2yAThZnjvODBPY1TS+QTt4xO4qzCO4mP6CqNrwZ1BvsfQ6MqzhlMYKuCYEjsBjMZ54NF7WkQplyuMqFGcZgmf7D+kVz0+oN0AYmJ4xxz8/rXXUWmGV2nsRmVn3BGBHf+tBJJHTm5PZw0wVbm0EwBORkA+2eOI+9TvWQZaSrSYwpAgEc/ftx75irmm0y7Gn1gKQoaMH78DsKDX7ksy3MxICzwTzxjdyZovSFj+p2i891BakkYOcnIwIJj7YyPim6WwuKyx/pA5+RED5+TVEWGFtvSxBK8iAI9ycURXri6Lagk3iPUwA3KbgBkFhCtBwe0jGKW62yihekP1bW3AGRAVUDZcdxA3KTCoDkxBPPv2E0ItdOOqvhVw5CxvMAjEu5yBA5/yeZ+ff1t3y7dvEYtp9K7Rlmb8pLH5iK9D8K9B02hsLqbr77jqzHaFJcIFeLQP/49pMsYPHE7TKU7NUMXEA6HwWHsb7x8tFV3dt0/u1ghgsxM9jEk/ao9Z8XaZbOn0miVzat5cbily7ddQMt2WTBgiYxGDXXxv4+s39Jc01i01lQ1seuQbnl7pUW1O1ACZ5Pb8gn4ZW0Gra7cVW8tGa2HIVd4jO5iBKj55IqUpNsvCCjHbPU/BnhG1Ytt521nEO7SHAdQAqxuJUJkLgEe5rUP4ZW6nrYvBkblU2ziJVQfb+YmT9zI7wfp2vXG1F9AjFQBbG4C2vAUhgIMA8ZwTgEUZ8QdZSyhDMVwQdmXHpnao/8AcI4H51CTd0jVBLjbOPVPFdmy62bcM5UkBchVUrlgmQCWAEcmsxe8Q3Lr4Ftsf+opLgHIC7Q0xIjBnLfkFXw+3Uz5iG7btDYnlrBBRSQu24QAx/j5MZGcVsOkeA9NpLTWxMN9VwkG6xgiMCFCj2GTk8CiuMRHzn10DdP11kuEPaZFE7liJHJMGCcTEmf86PUNbbS+sAIFJ4lGQCYYckRntkTisf1vp9yyASGubYIiZ2n6QfT2njA4Fc7HiK6isIUjPpcCCWB3RnO4Dj7wKq48toisvBtSAfi/Rrcv2BfRbS30/c3bbObdsYgXJAlfWQWERjGCDmdNqNLaLWtWx81WYLdtkMq5gg4G9ZB9SycnFek3utW7ltLVy2hs+lbgYhhBcksAeI5MGcfasf4u8A3GXdbKOsxYt2hLBLm65mM7V+ff2FNHlEnJQk7BB1CM6LbZbhc/wsuBBJJkjGPjsK9V6D+x2D5Ftv3twFSxV4Yp9YDEbcCTIMZrxG94R1Nhhbe2VN0DLQCE3QTE+4IM9hXqlrVAaWwLdpEFgBUVZnMAy+JJyYMZE/YylKYuOGPFtbZo9f4j8m9sXYbQXli3meauAABwI9xEzkRFDepeMwyG3aW4rlDbAP0ozMUe4wXLFT7ckjPaszb09y43lj1OTMKpHqOe+FjA3dsxJoh1C5Z6fk3Tc1ABAUFlVCZkQPbAgkH4FJwS/cp60nvwefdX8Aam2BdhYYtGTkkjbloywMgc4yBiYdA0ClL9m5cVWuBHss28oLqEYMKdsqSJMCfiiup6reuXBdbccyCRIUd8GYMkf2oZc6iHMkneANuyOZiD+f8AX701EnlfSQb0f4OtdRbn/UNKd+frJ5Pv70qy37Yo5we+V/zmaVJw+pb1f9Qxq9dvVFVfSijtCz3HzkDPeuLSQzOZgFsHbIAJgSQB259/yot1LpH7NYS5e2qLm6JYb4Xj0ciQf1P2rL3713UAAKUtzKKZhio2tmIJ3Ax7ZArbKSR5kMbk96RW6r4jvPaFnCWJDC3biCwG0O5ySxg8n7ACqfTUkwTB+xbHfAEntRnX+FWtgG4yH0ekIQYOSQ5Gdw4zMYE9qpWNKqtLwCOVALD7+mI+2RUFF3bPQeWPHiiza6YGYABI7wTJgQAZMg/GBVtQtttpQAc7miMiAVJGZIjkV00OuBMAv7DHH2I4H3qtd1KoxXmZMsFI7zgdpzj34q9JbMLcpOmR85bpbbzxDAEQIiCOCKg3TnXLQBPYjPwBTaPWG5hEWT9RiMYg+wo0ukuESzL8CP0Bj8/6VyXLZ0pPG6B6WWEEKSADIg8EHn4NddA3oc3A0KCIE8DEEf71Yu6NbSSxOYQD7Z+o5/Pj4q4LQVCoAztkxJPcz8x3plElKehvKm3hvSvMypnBzA9vaub9LDkE2yTIPp5niMGI5mRPGeau2DAEg7jnbOBOQP8AeqfV+olLq2WIRmgNu3Qs8Bguczn4+9NKkrYsFJuonbqrpp7S+duuFg/lKoDLugqSWmJQwY9yJEVkrFi5qtSLKkvc1DrliZlv5mPYTJPx+VaPXeAtXcSzcuXQxuMUQK3mFSIKqFH/AKZMk7ewGYq9b6B/02w2oZyrj0iQrG8wYMBbYf8ApqRPqDFjGJBNY5SvZ6eOCgqQO1mouaArp7dpluFgpa4rWwxWIKEMGKncCVaf4e9avpXTGRWNwNqLu0Ncu7izDcAGVZK78Dbk4yB3NZC/1a71HU+bdZyF3sqrkWUHrhFAOBAwB9z3opqbFzVBBaW3atqzA3QjW791QfQ7DcfLESI3ZgzNLsL4hfwj+H6at2S9ZZLQPnC4VHmOrEgW2fOQQ4+YmB21dnpWit6pLBUOls7rSpbuXBnADXFUhIKsTn1Y+kCDW6deIsDTrsFpYMKNgyJZnCzI5kE5kYwKSdUS1O2CtqSkXFRpciSVI9WWH5Hv3Rxl5KxlFVo1HWPFJSydlu4LjC4FBAlSuNzKCYzB28/2oV0Xw3av2y7uLrMQzn6rckTtCEyhmDJzycSZyfT/AB4xvudOBGwsyGA++SzgOAxIUFnKwWBAAo34I1Wuu3N923pxavzvQnY+CSGCqTLRkkqJ+Oam1SLKXN7Nz0/pSWLZS0FW3IIVUUACZInggiMxPzXTV3mKegeokqNwMA/IHap6dCiBWO492MZmcx+nxmnspttgZYiTJ9+e/wCg9qkaq1QGs6rYLovIwDMSQ4C2yWA9CtuKuSfb544rD6/Rs1sssQTui36lRQeCDBwIgjH+G8Y9b1PUALOmslAiJqGR/TfurugBEk+jcsniREjiVqr1xSbYje8WyGKlLbudzJuOXaYG4QNxP8wjTj9zBn3oH6U3CGLldk9xIbbLSCBEiRMkfkKvtrjbMuwAUwWU7faACZ3Z/qvPFXH8LqLFy4uoQeWp37QCytHqBUzGJAnMme8Vm+jv5hYoCViAc7gJiP054gbqqmmZHGUKs0et8RLcxbQIUVFD4LxO4qCThSZJjn7ChwsXdRcGzzPYFRu9IHqljwfp5xmK1uj8G21jcGcsZYyIUNJJ45JEAiSJ/OuHUfE2l01rZYgvugLkFuSzMW/hkmSffExifNdRRoeN95GU9TpNP06yL95me+ysFRNqySIMQJVR3Pf2PFeYanV+dd9X1XGLHOxRJJaABlueKI9V1V/VlrrQzbgoycAgjy0UDgDn2/rXFdEyIVfBuZDbRxwZ4PJC7c5k/dor3ITkpdLQL2khgF4YwCfVDSARPHvPeuf7MSCGBDg7VPDGCSTM+0TRu3pSqhdgZxuYzKg4AX0yJBJ4/wBO7Emq/UlZri3CFhgxE+kkSZY5kRM++ZpiYJbQK2TBJz3/AP5OaVFrPULiqBtcY4VSV98EMBH2EUqOjrfuS1/hu9cW5d1FxbKjdtW/cZ7igYhVVQGJnsOcmM0+g6w+iuW3FsF3CtbuXUNpBI2+lAIKzgt3xJr2fU6NWO7UJaACkZU3WDFtwwVgYAPBOSJrhquoaK+DptSm9DlTcUxmAdrfUhBIE4j8jUXkZt9FXt17Hm2t1Oie4dRfvhrjYdFRVDYy3okKOBn1e+azvVtLp3uRZ37T9BbkD743CM5Ar1k/gzo92WvFZJVZQQDEjcEluOTUeofhFY2KunYpBJbzPXOIEREf5poZo9E8nwuSrXZ48+iuqItsCPggGqj9Hd7kNMRggekE9uwif+GtDctbGYCOSJA5jFJLsnHPPz/2rZxTPNWaUXoHaTpF1FC71we3MSDAP5UXFokAbo+RH+ea5O4A5/QfrVnSW2dlRAWdsAKMknsKdJRJOTm7Od/SboDZGJzPHsO3FFeh+G7mofbZQmDlj9C88ngc/etX0PwQln95rWEgbvJUzAHe4RiOfYfNT8S/iKmn6Z52kslNzKiSFVVmfUVQnGIHuSPzyz+IS1D7noYvg295HX08lK7ozo9VZtWNP+0XFXzb13aSoAaAloQQDhhPMxBmRVjStZVbtpbdtGe4Hd2KF3YsIUm67PuOU+TOZmvIb3jfWXLijz3QyduwlT+8iRuPqI+5qzr+jai5dRbRu37pVd20O1ySIYNuyOMhoPM1B72zUko6SPVP/wDGG6D5dsaK25ZSHDX2bzcbkAbbb9OA2CCSJrl4u8FWr2nVPO3HTAKTcYkv6IVFRJUGAI2gd5rh0PR6zTKg1V9UuBfRZtwbolQC15gdoU7VkENMDg5FrTaNrju5Nq2qEhV9KICZPoRe5MkkTBByc0qu7seVVVbAHSOgJokVl9TuGY7cOk8IpYREGTA5AgmrF8yS4UBQAp4UbiN3PIBzMjnkmreqtXPMG7aSqEgLEIQZh2Zsttz2JJ+0Uj+6lnhQGG4KN3bcPqMbpzB/pxWhGSVhHTIGG26GVbgmAYZIICB5wobMLMljwZFU7nRf2jSPbdWBdRsVVOJMqXDDgz9RjAEdqKdPS0STctu5tDcSw3MQASCqsJ2hvYR9JyGMcU882p01sFSwZnum4lpm3B2ClnypYGdqzj4qUpFow6MRpeganSXbN1FulbN4b1cAqJIiMgsxXBwpPpEnBr2/p3U7N2wdUqqpZdznbteF5DSAxiO/sK83tdDvNqTf1LsEa3vvWrYNxdsQo3sJIAAOSSIX2oN1jVXrAQNcZWYsSjsSFQwbckn6p3dxxwIwnFSKLI8fg9Q1fitI2iVVjAaYBE/UD2HIirD+LbKEqz7QoMHgkR6SAR3EH7kV5XogG9Tam0oRC0s8sWXdITAgkmRgjPfiqdrT3LznaHvekElEcopKlgCQNuD6R/8AKcmjwiKs+Ts1ev8AEa6i/dNlfKVwBculZvMq820jAxOT+pwKqabXIsp5YNq8Chlx5uwnOxmb0sGUMGYSSBGBWf1mivW4L2iCcg/yExAaAdmSMNHH2ob1PXbN6sFGwiW3BvUdsDcBD/xfqTVEo1RBzyXfkJMws22soZDtL3C4L3e6DDAbRjAxznvR/pPTGtPZVhEsGEjaFXB3v8YPJ7Gsl0cWbih7tzYVjZvHsYJ9IjbOdxPbg5I1fVfESElLd0lCvruNM3WWdgK+oi1/Kh55OSDR/YX6yDPirxgFVVTc30uhbaA54DOBB24JAMT/APEQ2E1DubrXLh8x3EsQZmI7iNo7be0DEU9/Wl2KnOdxG4Hc5jCjBj4HsJmjmj6MBZD43EFidwATbLwscNAILECCeMVySidKUsj2cD09Sp2uouAFvSWItrtJYHb9PqAxnuM1y1NkSXuEcKVgEb/ThiTxj1ZBP0iOQTfhy0hZ4CkMDJK7iQ49Y27Y7SJaADJiYrlqtBZa05D3Gl/LJJJRElfVCE7hBCzAB4jNdYyhqzNdRKhVIYtmGBEhPSAZJw3IEj8qHP1Ehrm0F9w3FCJRG3ASFyIPEdjArRXtGjWGcbpstG0tNwqQSkrAgbskjI+SDQfV9IN65GnEgopIA9E7fUAGyc7x8wMGJrhKKeovuXYghc8Hbg98dhMwPalXTSXNqANeZWEyuyYMnE7s0qNg4o+iL2jVvqE+xEg/aQc0E6joLtkH9ntpsPJU7bkk+pi3JMH74/I2bXiBSkqC45lNvq7kLJA45/Oqd7xpZPpIYhpUwbTERyCoYkyJ4nFZUpHrSlBrsp9P8S6u4ptjTs7Idpa0wAxAy91QoMZgSRkRWusWm5YkExiQQvwDAn7kUI0viCyEC2PUFEbLanckYykSoH2q1Y17bSzSO8bHmMcqf96Ek/YMGl27PMPH3QXs6p2Ck23O8PtIUFuQSMSDP9KyqrJhQSzGIAkn4xk19Bf9StMpm4hXgmRtGCTJ47GvJfG3iaw157OiK2vOkPqUEu7AgFLRBlLYjLLg8Cc1px53VNHn5/g425KWgd07w0z3NjQrdwzIGHtKsw2/n+lErjHSs9m0y+e3pCAsl6Yk776uDbTPAUTH2rPX+k6g2Lb6jqFu0GAK22Y27okYBFtJJj6Zx6hkE5KdD8GuqOHY2VhX85yQ7A+uAssHMwYkTMkYE9LI5diwwxx7XZo7XW7ZtKlxbdqWgoHQm4IhzyWBjB5x7Hji3RDcYpZs2L9kllIJuJG4rJlfRgjBLEn0gKIip9E8JWhrl2WzdXbu865DMwgRyICzHHHuZivRNRaKWwttVHA49KiMmJE1GTo1wi5K2YDQfhHo7DefqG9CSfL3fu1JOZciTHt8c11bxXaW2bXT0WxaG7e6gBzHJX3PeSZyOKJeI/8A6lXtq0eVG4sBCmN29TMQOD6c4GBNYrTdPCsQzeWowxj94YhTgnnOc4/OKaMb2yeWfHUS907XAXQpU3WBBDlTuLD1Bm9RzzgnnB4Mc9T1Q+raWZ7vJIySTK7fTA+oZx3jHMeparTaYm2XDtiSssR6YCE/wD3jmTWY1/WAfWseogEOu5QB6RAJwYA9PsOwmqquzK2+g5+2OCoVS27c0/wlsLuX3VYjkyRXTS6o2ihVFLAF7nnbfLf1xtUHtKj5njEVlrHU9Td3OWdVJX1p6Rn0lVEBm7YXiIjitp0j8OFubbt+6YABfewN1yWJAAJItjAO45nsKEpKhoQk3oFf9eunVRZtMzKCAqAlH2lmMoxLMkGCDAAjiiS9b1T3LbNqJgFtlo2vSsw3qVSQQdwmf4eROL/iXpFk7tJbtC3bBtlXtAAyWUuS7EFiZUEzEH9Al3wtb222su8uC0pIYALwZkKwJJ5/i+KRbKtOOkyxf8Oaq9ta/eeCGJ/eXLxBKwSUkDERCrHIPyT0XgjRt5ku19toMpbsop4MlgpBPpyCfnJINc9P0q0i+YzO4QmS7NswMkoZHAgiOx4M0XsdcRG2KmNoIMDftcAGF4HHccAc9w17DRa7Zc0HhLSWyd1lSOZuGSpAkyJjKyYj+xAL6kwtkW9o8zB7IVKluwiScL954rkbwNu66hCQDtDbQAQPpJBBC8ckET+VXtI4ZFgDaYAJJM4yYPxEScj24MXfk1xrpAfqGihfLQBoEbNs8DjeGxyPqzx7GPKfGnSGXTq4YHYSsbblt/3rFg0MBuO0zuHZq9p1VoGQxPqCKUMQRuaSODMtkz2I+a8+/Ezw5eW0LlpsBixTlQoIYmD6RkE7RjmZ7NGXgllh5PENNd2XAGkAGGA55yI94rTKgV8CAcK0jaCG9JOCpESBwM81mtRHmblIEyYUERHwe0VobOqRrZLEmFIG3hnG1gOB/DvwDiQe1Vg6I5ldMOdN1VtSQwAOG2mZ5wwO2duR98ZrZeF9M151ETbX2/mHE5AXuff5g15n0y64Ia4PRt8lSiSyEkQoCgS7ElZaQZ7yK2/hbrNsWiFvm2WnYieks/cPtMk5xmnuyCjxkr6NZ1jqTLFgWigiAE2n2BLDAgrzzg9+KF6bQolt7a3Wdh9QhAgIyecbMjB54EZgLpPErei2fSFfbuJUvMsTBbMCQRnPFch4idGubbBa25/eFxu2sSVLRPAIH58ZiuqkN6ik9l3RdANjUM91i/7tzsQ5DGdoeMKGSTyfzEGkbaq8IVYwDsmQJAYAue0yQJBAxgyKBa+7cRSz3HY3RJ3BvWqmFOeIJiIxFFugWCkO7BWJCqXJWS53ZMQTk/8AmikTbvSRz1fh5zcYudOWkyZcf0ilWp0ng5WtqWgkqDlnmI9P8QnEZgTSruSH9F+35PB9L19lnfucQRt3sikkEB2KmSR7Yrm/XrpAAbbHLAncxnlmJJJ7Yjj7yP3c1JDjnHt/z/may8men6cV4CtvxLq+166SDvnczMNo7k/wgSfbvRNvxK6gt3eNQ4K4A3b0ECMbiwPvM/bFZtbpLAE8GJGTHeJMHE9xRFb+nRB+7S9JGD51u6uIM7WKESJwSZI7YHW/cHFLwGbv4n6q4yNe23Si7YLXFVgefMCMN8nniftQTU+Irlx9zbVXA22lW0AF+kLtEgD4NWdXr7QBDaTaHVNku29AIAZZ5BEmGkHcOwFCXa0d5CupJ9A3AqonIYkS2JziutgUYvtBzpvWhtYHyy6CELWydwnO4gTxJzx7TR/TeMrjsjXd0WkcbfW5lgi5CrjCgZJyO01gbN8pO1yJweYP3FXdN1O6N0XIJ9gC0jIicjvkVSM/chPB3X9/B7H0z8QArLZm5bG1PMuBbjXdoHpT6QVgYLfPfkl9d+JqDcLCXGfy9ttYwCDALE8TPABnaBmvChfuGRbdgQLjszNsLYGAJkmOBJJ7ChTXTmScmTPMie/Pc1zlH2DDFOtSPTtf1pkS5uZ/MUQ3rC7pcYhMtwAYIGP1D6Xrdwlti4J2jA3S0mFJGBn+KBjmsOHMz3q7or7od9u4VYZ5g9pz7Z/oa5ZBX8LS7N31HXJd067Cn7qd22AXdueM7AAAWZvVJMDFUtVrSPLYFme6AJKkWQVPljazCXEL3GDIjvWV6l1G/dJa7dL7SUneD+kHI+ajodaqxIMghpnEKMD3mZ4IyaPqKxX8O0rPQ+m6dQqNcO54XarD6RIgqqgwOQAcwJP1CfQegdWVtOxiCiqWIkgxAPq5C9hIAA/WvF06mTsu2WNth7uwWSRuwTjBUYxAHvW78JdYt3BZbbaEli904WyiHfc320Cru9mYsTiqdohFOLv+DUXOoWFR/OBVSw2AzxcOBK88bgCZxQ9NdatMAqkl3BOGbKKpG8idkr6iOT/pAisD1vxa97UjbdFwllG3aVDBuII4EHvngZq4uq8wh0VgS8C4p2gQFEh1O76QZkxM57UFQ0uS7NHrOqOXgklJgED0kwAdo5IAIEdyJ+KFdI1W8Pehk8piSS37xyzGd6kAbYVT6RiCJkCRjdXy4RyzDDdhPEJ6mAXJ5BE5iOKGl093ellFG66QozBEt7T6DIyDECfbBJ3fZ6j0hTesG7fj9nDBFgBfNuCVHyVGVGeSeIMbB+pogCsV3k7Cu6FWRgbvsI+ZP3rOObO20HuW9ujVbe0KY5A3KWMBvThgNx7cwcj4rZQzOHct6LaEkm1bMDAUTOIwCD6uADU+PLs0qfprR6detP5MI83ASVOQDv7hV7wYAnnvWe13VLmo11vSSyIAWdxJZ2UZAIEd1kH/ALHFaTx1q3AVt0FVggbFIMDJTKgnaTt5zxTdH6hGoa9dLkqrDAZectGwEmfVJnJjjt3pnPPboL/id+H+lCWPKXyY9JdVZlPb1DdO4QWnvwT7eX6zozae+9tbitbztcjbvWYtsFnE4PJj++t6v4xuai0zODuncQAoQghtu4MYnCzIDEDk80O6N061qdM/oFxmBCXHLILb+olFQEK+WU78CWjOICjQXk5X7A/R9Ia7aZk3brJ3TuktG0EW0G4gBuGyJ5iRGffVNa4DLJDieCYkx34IyD/cRY1uhbT3hbYPJX0FeSrzDKuCQc4/OeKr29KLxVVJU4B3sNgkwIONq/8Amg37Dxil30FdD1Ms4XeTtMgSArJtBaWBmYGV7R3NEbHWbih7VhrmxyuFJho9QJwIx2kCfisxrPD1+2GZrZKrBZl9SrJIG8j6ZgxMT2mo6fVBiu53Q4lhmSD2kiDEd+32oxn7izwLuPR6F0DUq6qt9GL+qBMEja26GxiJO0Tz8xXLp3USzSkoBba5bJhgqDBL5O3Jn3kgc1hF1jqDtYkg/UsyARBAngc1e6Tr5v2A7KgQKoYqGQKrF4dQCHkxzjgnjFOZF4Gtno41XUNTF62oKOBtM3FkKNsxtPMTzSrI29CAINq/cMn12L+yywJJBtobXpWIxSo8mJxj7/kwtKlSrGeyPSpUqICSDI+4rrrFhmAx62GPvT0q4V9leruiuEC9BIlCDGJG9DB9xgUqVccyOmY+Vcz7VU3U9KuYse2ddP8Ax/8Ax/ytcaVKuHXZb1igJZxyjT8/vbgz+QFTtWxutYGQJ+fUefelSpvJN9fcqLx+v9qM9DvMLOpAJAa00gEgGIIn3zTUqaAmXo4dCG7ULu9WCM54wOfjFanwyoN20pEq1xQwPDAJbIBHcSSc+5pUqfH0ZfiPmf8AABsNLgHuCT8nGT80b6J/92h77LpnvPlcz701KnXZORpNe5AkE4tpHx6hQ7xDlLIPAYQOwlxMe3A/SmpVSRnh2K0o2Nj/APEF/KWEfaAMUY8MIBp9XAAgYjtk8e1KlSjLtmY8an98g7RbP57SZ/XNQ8I3WFkQSPTqByeNvH9T+tKlS/8AYs/+P+/UzHWb7M8sxY77gkkkxu4k9smo6oeknvAM95nmaelUX2zZH5Y/3ybvrX/2+n+dMZ+Yu24rDeILYF3AAx2Ed6VKukLh7RVLEBIx6T/dqS6xw5IdgfcMQfb+1KlQLUn39TVdP6jd8pf3lzj+Zv8AelSpVqTdHmyStn//2Q=="/>
          <p:cNvSpPr>
            <a:spLocks noChangeAspect="1" noChangeArrowheads="1"/>
          </p:cNvSpPr>
          <p:nvPr/>
        </p:nvSpPr>
        <p:spPr bwMode="auto">
          <a:xfrm>
            <a:off x="307976" y="-975783"/>
            <a:ext cx="2466975" cy="246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3" name="AutoShape 16" descr="data:image/jpeg;base64,/9j/4AAQSkZJRgABAQAAAQABAAD/2wCEAAkGBhQSEBQUEhQVFRUUGBYVFxcVGBcXFBYYFRgZFRUZFxYXHSYfFxokGRcWHy8gIycpLCwsHB4xNTAqNSYrLCkBCQoKDgwOGg8PGiwlHyQ0LCksLCwsLCwvKSosLCwsLCwsLCopLCwsLCwsLCwsKSwsLCwsLCwsLCwsKSwsLCwsLP/AABEIAMIBAwMBIgACEQEDEQH/xAAcAAABBQEBAQAAAAAAAAAAAAAFAAECBAYDBwj/xAA+EAACAQMDAgUCAwcDAwMFAQABAhEAAyEEEjEFQQYTIlFhMnEHgZEUI0JSobHBYtHwFeHxM1NyJDRDktIW/8QAGQEAAwEBAQAAAAAAAAAAAAAAAQIDBAAF/8QALREAAgICAgECBQQCAwEAAAAAAAECEQMhEjFBE1EEMmGRoSJxgfBSYjNC4RT/2gAMAwEAAhEDEQA/APD6elSqtHCpUqVNRwqelSpkgCpUqVMkcKnpU9OkAVOKQFPFOkKPFOFpAVICnQrYttMBUqQFcLYgKcrU1WmNNQtkKcU1KgMS3U++udOK6wUTJqJpppUTqIkVE1M1GlY6IxTU5pqUYQpGlSrjhqVPTUAjU9NT0DiFKlSrMkOPSpUqZIAqVKnp0jhUhTxSpkgWKnFKKcCnSFHFSFMBTxTIVkqVNTxRFHpwKdVrWeCvAN3XtMi3ZUkNcb3GSqrMlo/IdzR6FbMxZsMzBVBLMQAAJJJwAAOTTajTMjFXUqykhlYEEEYIIPBr3Xwp1VLqMyW7enCqbSi3ZXzhAjebqqCOJIEzyDyBR8ZeCV11kahXB1IVQ9wR5dyFibn/ALZBXaX4kiYGQnPexFJeDxKKVd72nKkgiCCQR8jBrlFOPZGKUVOKW2jR1kIpRU9tNFcdZAioxXSKiRQGTOZFNFdCKaKWhrIRSip1GuoNkaVSimigGyNKnpUDiFKlSqCQ4qelSp0gCp6VPTpAFSp6cUwBoqQFICpAUaFbEBTgU4FX+kdFval9li2bjAFoEcDJOcURGyiBXWxp2dgqAszGAAJJJ7ADmtZ078Nr7Lvvvb0ywT+9Occyv8OM5o31HS2Ol2x+zb7l+6DtuOogDAJtvACDPKkzMTBokpZF4L3g3wHo7do3NeUe4u6U84C3biIDARvJEnDEGCOQa6arxVdu6r9n0hWxpEZUBtIASFgu6giAPqPGe8zXld8XWYu+5iZkj1YGORgDPFa3wd0q7qLb7QoDSoZ3K7Y5AC9iMH4ntSRSb2Syykoqmj07p1p7LvabUAi0PM8wW7dlR6o2l2G1gctCgwQRjEgupeHr16+bmm1Caj+Uo1u2ARna6NG8BTgifnAipeG1vaMNprqkhXW4bY9ShGSIHKwxKek9wJ71t9VZteSL9svnYyybjLEgxGdoIJjtJNI7T/cMeM1+xlPFP4Wvq7RuKiJqkA+lhsvgDg4XbcA7xBEAk/VXi2u0D2nZLilHUkMrCCCOxBr6pt3CUJ3DZG4MCd+2JBxGZng/9sD+I1vTXdM17WW9t5Nqow9Dt2EwT5iGDiAR2gGaTHNp0y80krR5J0zw+LqbmfYTwInHuc+9d+l+GZvILzAWy6qTbO5iCYJA7Ad54zioWrO4sWYxI+2DOJ5/2FaDprW/2m1vLbRu4j6ohZnESeOST2rXejB6suVWF/Gv4Spbt3L2iYlbY3m2x3brZzvtP3jIIP8AKYPavKmFendL8YvpL0aWLlrdPlNOMkFVPIWZgZ9+TWN8R2le41+3bFtbhLeWMhCckL7r/Y/lSRUlpmmOWLYBimiuhFRIpqLJnOKUVOKaKFDWRimipxTRXUGyBFNFdIpooUGzntpVMilXUGzgVilRTrOg2XMZBptD0VrhGYpfTd0hFnhwU29A2KeKM6noRtz3+e35UPu2Ipnja7OhmjP5WVopwKnFIChRSxgKcCninAo0LYgKcCnipKtNQrY9u3JA961/R/HY0i2xp7O0q24l3EP6ShlQBMgnM96DaawUUgEgkeoj6sHKggzH5jP5VwbppmJWGngmc+896WTfSMrnCT34N/qPxJOodLdnQ275mFW8PMuTECAvAH/D3oJ4p6DqBcttes2LW9QYsSB9RkEAxuHxiCMmm8FeLW0j+U6q1h2l5B3L2LKwBIjmFg4H57rqK2NZuFrUW5ChrYZgCSEG4AGD/CcRyPmhBK9i5JNL9PZ5aenG0cnHxK/YmMUz664jGGdZiSJwIA5BBiIH61obmlDkH4/5/mqgsQxDSRBgNHJHMD+9Xljroxxz3uXYX0/4nMlxfMRWLW1tuTy23gmBkkAAn/atp4Q6mpLFnuGzeDq6sSfKLmUOTgMsH0YJP2FeT63TQoKyVI2leVJHMT9Pv/vW9/DO/aYOxxds23eVhZFsfS6AZMRLHmB3BrPOPuasc+mj0K1qrF0JYurtNv0ggkXDtx/AuJjOa8p/GTrJv6saa3t2acCApOWuAEyT9TABR+taO94oXTac3Vtxftr9Z+ozOCOCSzc+2K8o3tfvXGutL3GFxie5LFmMdiJ4pXiqRVZ+ULL/AE3SEhSRge8wcTn4/wB6d7AW6twyRu2sgK5RgZJ3YLGSc8D+nW1cOFiSAWjiduefkx+nxRXw/wBAGrcahcpZaY2g+YRtdtitztEY+VnkxaSVGOHJysteJPAnloL9gt5PEMfWpbkMeWg4n5HPNAtV0tbpDI0uABdQxu+CD3GZnJnvXop1dlLbKogXADftR7j0XFXgEiZAEce1eVdZ1Js3iw+pWLKQfSynuexBEUFpbKNNyqA3UugBLe9WJ9w0f0NBCKL9W8R+coVRsDD1Zn1du3GKEWASMj2z7zgR70znFukaMKyKNzIkUoqZWlto0Vs5xTRXXbS20KDyOW2kVohpulXLmVUme/bHNEb3g++ib3UqOfk/Yd6PBsm88F2zOxTUR/6af5W/SlQ4sPrR9y+iAfUNxPv713097MjtzFGupa+yMC2s98UO01xXaAoFaEtnkudq2gdr+oH6SJzVFgrjOI9q6dW0ZW4Y4oaDUpN3s9DDjjxTiSv6faYrlFdnuTXOKm0aot1sjFOBUttSW3Ro5siBRDQ2iql4n2wO2cT3/wCd6a30xsFhEiQDjcPj4+aJWQWhYCp2I5+SBx+tGjNlyqqQ3SyrEscjGIyBOYH2nM5qT9LBcuNwUeoCe04H+Oau2dKVGIAA+r3+ImuZubMiWOBzHJnj2x2o8fcwvI23xOZ06gAESf7fpn/FPb2IyBnZDhpC7ip5Xg7ge8g9sUyOr7iZDLJwTmeIgxXEXQxkzK+3MrwJ/wA/egMr8hnztrk+ZbcEzuX1Bie4mDkzMwea4G+SPVA5n/T8VXawtxiWkwc52zMCZ/T/AIaZ1bzCjvG6SoLDAHMAfUYERyafk0iXFNnFtTtcK53IeVMECMSMSDP6g0R0fVzpdwtZNxXR5Pa4sGD7+omgjFWJOOZ+/tP69v8AFWun2d14Ks7pPPEDJMn2AOTU0/BZxrfsWOvdeZytocbZafqmeAfYCP8AgodYBFzAkuFbjkMRGO3eiH/Q9183C0oCfTETPaf5avWbiXb6JbPrUkDsNxMGSYxkce5pmm3cjlKKSjFXrZyt9FueWbpKhSoU7xyWOEUCDmWn9Peq+s6tcsogWVuI7HzE9MuRF1DBwIKQNvB5xFbu/wBOhLYb/wBO2diElQC+QSxmPef0+SO8QWtLqbaqgFvVW2EXiUFt1CkRd2n0mVjA9PpOQSankrVFMPbswvUvEFzcGRih91JBPtu/tHaqvUEuXfXdJa4yhuZMHu2Mk/epambhYXmQP34n3meCfzkz781tZeYv8AQPt/35pW77LwVUo9lVtKVAlYOcyCODAI7Z+a4OucT8VfYJcMlihPcgsOIkkZHHtXMoSFUDd7QJM/HxU3H2NMcj8jJcAEMc/nn/ADPauiiRI4qnvO4E9uQc/FWrdoDaT6QTz+hiPsTTwyME4pHQJWi8OeDbmpcE+i2CJJ794Arbfh34J0epAvl94Q7WT/UQDDT2g4I5rfa65pNOR6VBH09lH5dqo8iulsz1KUeT0vqV/DXgqzZQSoJHAjAH+9E+pLbPo8sN74AAHvJrE9d/FXy1ItAbicHBBA5NY7W+NLl9v3jNEHE4M/alWKcpXNiy+IxwjWNWekXejaYEjy5/MUq8wTrzAQBIHeCf6zSrR6b/AMjJ66/wX4Mm2rLEk1e0d+Bggf3oUtWbAoJmnJBVRd1B3D1VTOjXNWVIq9oOmb+OKeuRn5+mgIuhngVNemVtNN4UZlke1Gum+FbduDdz8e1Hgl2d/wDRN9Hmo6OSYAq23TFtAG4Gz9MD0mMH1T89ga1nivqumVls2z7+ZAEZICqT+sx8fNUOq9RW6hQAbFkqsiEJ2yFA4wBjtSWn0dLJNfN+DI6jWntbO4YDH59z3HGK677u1ZAAzkZmPtgZojd0KL9IyfuZnPB7fFdm00CBGck9u3FS4PyM80KVL7ktBdJtCZljHePbv9qV5Ag3RPMDgkfH9ahp7sQGiU5E5/lECuPVNYIG0kZ+k5xx6SJ/tH2p21RBRbno4XgoXvJxjP6xj9asXNNukFpAWBjPt6o/i7yeRBqmt3se4+8kEjMxH2+KJWZZB6e88Ef5/wBVItlZ3Eo2WZM4khpwSYwMk4qZsblD5kYxkx/Cd3xIPxijQ05QGY9Uhcc4g9+Of1rlpldckENt7yVYdwPbB4/2puPhiepe0AtSu3txAIEHke/fI4GffitP4c0ASw7upUum1JM7ULemDyQfYzgfNUNdoVDL6SATkCcGDAHGf7ZM1oOpdQDC1ZtgC3bCl3/9xyNoCx2EkAd8+wrkqkO58oAwM0mBgyFjt8x3x/zNddf0tdKdM+5N2pNxhySgUgi4V7IJLT/p+9R6p1BbNsug3MBx2XbyT7jdA+TWf03TdQHXDh3TYWYwqLdPlmZ4kPwexFdkfhAwwVNyDWv8VedqAmnY27UeXaLBmdvLBIYIDCl3/pzNDX6mxS5ZVmdGiGIEsVjPJX6mbIyBcOQMVb60tmzbUaYFsIpu+oM+7D2lGIUQZMEtxgSKr9E8MsCX1S+TaYko5x6yjFVCn+E4nuIBioPs1UqbRnde7AKrbcDG1QCe3qaJbj5pkXPPpx+R7/1op17pdy2m5kZQSIlcSZkhuIMUIRGHf/tXPTKwlyid9O27AYJIgyew7fM1ztM+YIAnHbv/AA9zTs0RAHyYE/keY4qFzUTA/wDP51wUvZEdQkOS/qOScRP6VAq92AMxiOwA4wPtE/aiOm6SWWSYGIjkZ/xg093RLaO4Eg+7HHYzAHxxQcH/AABZorS2zX/hLvVb72WPnLtLWJjzbQyzKCYLLMf+ckvF/iPzAGQlWg7kYcTjjsaxPT/En7Lft6i0SWRgYAgEfxAsfVBEgiADW1sXE6h+/S2YuXElWIGxjO+SJ9J9MHHPGKpikoOiGZSnG/r0Ydec0Q3A4Rd2CTAMgAST9ozR7rvhuzZl1V2XtbBAYxG5QWEyCyrIBnMVlel6K5PmAMXneVEmRkNA4LDcMH5qvqV0ReNS2yB624wqGO3I/wAUqI3PE+msk2/2BH2YLXPrY9yw24n2zHEmlUHnnfZpj8NBq+P9+5S0/R45H61K9ZA7Vudf0lu0H+9Dk6CZ9SxW5JVo82WSd/qAGj6fu+9aTpnTNpFXenaNFOIJ96O20RF3H2k/MZ/WuclECg8m2ylqtWbNuQJIgACP6kmIrNnxNdO4Pb3D1bTxbgAA55JlhxPP51pr3SvOdBeJClguxODuYBQx9sGRGfnigPixV09lFQgeYijaeILFmcezAW7akY+B7ZpTtmlQdGKuIFYbu4HH1SxwQZ9Mc12tae2CAwlgQNzGZnggCAs+2eK5BnuOTaUEjIlhB5AjseZ/LFR1di9b9V0SSYaChQfxLBBx+ftiltexSm1V1/ITe2ZAE98/oKmqicnvP6YA/Wqen1W+GGIn/nxxXay4AJGRycck+/8AUVTkjK4taZG7tEj6mYQIGeZySQAJqaaXzFzMAncMDsZ3DvJk/NR0y+tt0jAEj7/7UQ06AEggAc/pOP61yVnSlx6KOn0pgjHO3iO49u1FrWng4zkHPxVHU6xUKgmCSf0mZPxxVhNQHVmRvVBAHYdu/wDzNMqQkuT2ztfub2ABA24yZOMExkCc0SXaqsxJ2KJYn2Ajn5JHzNR6VpEeSzKjBQxaIBHzWT8R+IvMm3b3eUJzlTcYdyCeB2HznPHSmoqymPG5ul0Etf1KzeC+UXgiWJBB77hnkfrMxUU6mz7BYneScEKzA7SNydm9gf4RJxyc900bOYUmTuZSVEZgwDOYwce9b3wF0oNbu3FteY6Kio6wILCNix6Wfhmn2IP1GoOb7ZqWJKVIOeGvDllrbW433oUMzDcp52qgmCFYhp4kT8UvDvhO7evt50LYXdb9WHZwdghVYw4jkkgGSJOagNYyXrYVxY06+ajtKb7irtJKXFwGZQQIMBQSCTFUfEXXtU7ItpGt2bZDWXEx6IEqcSP68nEYjKTekXjGKpvwbvX3dBorew+XbchoDQW9CwCFycAgAdqxdrwLe6jF3UhkUEm0ql2Yrgy+9oggASsNPY1q9J0Qa/yr93TWiSoIdzcKBSBKrsc78zzA5P8AFFbC5eFi0SzAHbE9pAgQo/sKz860jYsalt6R4l1nw1fQvZuuL6i4oXaPVlCBvMgJiAZkzkAmawz6SHKkhY/mPI7ccmPavb0sloRPVsJL3LpVVJnLOFA98KfY8k1jOtdFJVtoDqSSGZdiIUl4U52hgWBUnLMsExJ0qXuYpRrcTEW+lmdxZSMwFzMDH2EVfXToogKBn2mfz+1R0d/955b7lYGQGEEdtrT3nuK727nrKxyMcZ549/8AvWiNeDDklK6ZVsXs7RG3/Mmoa/pwbkbhzyf0Edvirv7MMxj/AJ/einSOmG/eRBwTJ+FGW/oDRa1sWMnyXE4nwov7PYuC3Dt+7MAj6hKEA9yJ/wD195reW+hrY6cUU7riSCo4W4PpjuYMCRyY+K0+l6SqWQp2bQLYQkcESefcSa46Dw0E0+zb6lZnQtnb68HggEAk8xk4MScssq8Hpw+Ha2/b7GS8Vax7y2haJN1QpvRZIT96V8wOWBCqChO7PGO5Fl+kW1tLcs79qBmD6cqjl2ItwpAO7J7SMd8SNueK7B1WpQslu6BFktLWU4BUlIIadx+nv3ozqOtqLNhxqwskKVUgKbgZUZI4H1SQQYEkREkXWjqTds8c650A29TdRvMuFXILwDv/ANUtkzzmmr0S7421lhmtbtJ6GYQT5hGSY3/xRxNKur6Hc/8Ab8f+mps2rTnDGu2q6BKE7liMlsQPvWJTrnlJZZfTK7jPJ9pOe9COs9fv6kbGci33XPq4I78f7GtTjJfKzGs0KqSNppfC+8eZZuIyHgowZSfuKzfifSXmc6WLkY3MgY+qPMCggGSFho+RQPTXTZRtr3LKgjzHQMABBIQBBl22kCYHzWpvfiDpbGmX9nbcQMJLbsxu8wkE7pzM5jvSznLpsbHjhJXFNGYu/tthyly/dWYILkgQQdrAANH8XHtQ5LJuMPOLOyiAG+mJxjB7/atBf/FhDKNorJQghlB59TMDleQWn4zWdv8AXUMkJHJAmY/lgwKEGvIckJr5fJZXTlWMAKPcHtH8sYzU9PqFIZGUMp7N3gRM9u/+9V01u8MC2yAThZnjvODBPY1TS+QTt4xO4qzCO4mP6CqNrwZ1BvsfQ6MqzhlMYKuCYEjsBjMZ54NF7WkQplyuMqFGcZgmf7D+kVz0+oN0AYmJ4xxz8/rXXUWmGV2nsRmVn3BGBHf+tBJJHTm5PZw0wVbm0EwBORkA+2eOI+9TvWQZaSrSYwpAgEc/ftx75irmm0y7Gn1gKQoaMH78DsKDX7ksy3MxICzwTzxjdyZovSFj+p2i891BakkYOcnIwIJj7YyPim6WwuKyx/pA5+RED5+TVEWGFtvSxBK8iAI9ycURXri6Lagk3iPUwA3KbgBkFhCtBwe0jGKW62yihekP1bW3AGRAVUDZcdxA3KTCoDkxBPPv2E0ItdOOqvhVw5CxvMAjEu5yBA5/yeZ+ff1t3y7dvEYtp9K7Rlmb8pLH5iK9D8K9B02hsLqbr77jqzHaFJcIFeLQP/49pMsYPHE7TKU7NUMXEA6HwWHsb7x8tFV3dt0/u1ghgsxM9jEk/ao9Z8XaZbOn0miVzat5cbily7ddQMt2WTBgiYxGDXXxv4+s39Jc01i01lQ1seuQbnl7pUW1O1ACZ5Pb8gn4ZW0Gra7cVW8tGa2HIVd4jO5iBKj55IqUpNsvCCjHbPU/BnhG1Ytt521nEO7SHAdQAqxuJUJkLgEe5rUP4ZW6nrYvBkblU2ziJVQfb+YmT9zI7wfp2vXG1F9AjFQBbG4C2vAUhgIMA8ZwTgEUZ8QdZSyhDMVwQdmXHpnao/8AcI4H51CTd0jVBLjbOPVPFdmy62bcM5UkBchVUrlgmQCWAEcmsxe8Q3Lr4Ftsf+opLgHIC7Q0xIjBnLfkFXw+3Uz5iG7btDYnlrBBRSQu24QAx/j5MZGcVsOkeA9NpLTWxMN9VwkG6xgiMCFCj2GTk8CiuMRHzn10DdP11kuEPaZFE7liJHJMGCcTEmf86PUNbbS+sAIFJ4lGQCYYckRntkTisf1vp9yyASGubYIiZ2n6QfT2njA4Fc7HiK6isIUjPpcCCWB3RnO4Dj7wKq48toisvBtSAfi/Rrcv2BfRbS30/c3bbObdsYgXJAlfWQWERjGCDmdNqNLaLWtWx81WYLdtkMq5gg4G9ZB9SycnFek3utW7ltLVy2hs+lbgYhhBcksAeI5MGcfasf4u8A3GXdbKOsxYt2hLBLm65mM7V+ff2FNHlEnJQk7BB1CM6LbZbhc/wsuBBJJkjGPjsK9V6D+x2D5Ftv3twFSxV4Yp9YDEbcCTIMZrxG94R1Nhhbe2VN0DLQCE3QTE+4IM9hXqlrVAaWwLdpEFgBUVZnMAy+JJyYMZE/YylKYuOGPFtbZo9f4j8m9sXYbQXli3meauAABwI9xEzkRFDepeMwyG3aW4rlDbAP0ozMUe4wXLFT7ckjPaszb09y43lj1OTMKpHqOe+FjA3dsxJoh1C5Z6fk3Tc1ABAUFlVCZkQPbAgkH4FJwS/cp60nvwefdX8Aam2BdhYYtGTkkjbloywMgc4yBiYdA0ClL9m5cVWuBHss28oLqEYMKdsqSJMCfiiup6reuXBdbccyCRIUd8GYMkf2oZc6iHMkneANuyOZiD+f8AX701EnlfSQb0f4OtdRbn/UNKd+frJ5Pv70qy37Yo5we+V/zmaVJw+pb1f9Qxq9dvVFVfSijtCz3HzkDPeuLSQzOZgFsHbIAJgSQB259/yot1LpH7NYS5e2qLm6JYb4Xj0ciQf1P2rL3713UAAKUtzKKZhio2tmIJ3Ax7ZArbKSR5kMbk96RW6r4jvPaFnCWJDC3biCwG0O5ySxg8n7ACqfTUkwTB+xbHfAEntRnX+FWtgG4yH0ekIQYOSQ5Gdw4zMYE9qpWNKqtLwCOVALD7+mI+2RUFF3bPQeWPHiiza6YGYABI7wTJgQAZMg/GBVtQtttpQAc7miMiAVJGZIjkV00OuBMAv7DHH2I4H3qtd1KoxXmZMsFI7zgdpzj34q9JbMLcpOmR85bpbbzxDAEQIiCOCKg3TnXLQBPYjPwBTaPWG5hEWT9RiMYg+wo0ukuESzL8CP0Bj8/6VyXLZ0pPG6B6WWEEKSADIg8EHn4NddA3oc3A0KCIE8DEEf71Yu6NbSSxOYQD7Z+o5/Pj4q4LQVCoAztkxJPcz8x3plElKehvKm3hvSvMypnBzA9vaub9LDkE2yTIPp5niMGI5mRPGeau2DAEg7jnbOBOQP8AeqfV+olLq2WIRmgNu3Qs8Bguczn4+9NKkrYsFJuonbqrpp7S+duuFg/lKoDLugqSWmJQwY9yJEVkrFi5qtSLKkvc1DrliZlv5mPYTJPx+VaPXeAtXcSzcuXQxuMUQK3mFSIKqFH/AKZMk7ewGYq9b6B/02w2oZyrj0iQrG8wYMBbYf8ApqRPqDFjGJBNY5SvZ6eOCgqQO1mouaArp7dpluFgpa4rWwxWIKEMGKncCVaf4e9avpXTGRWNwNqLu0Ncu7izDcAGVZK78Dbk4yB3NZC/1a71HU+bdZyF3sqrkWUHrhFAOBAwB9z3opqbFzVBBaW3atqzA3QjW791QfQ7DcfLESI3ZgzNLsL4hfwj+H6at2S9ZZLQPnC4VHmOrEgW2fOQQ4+YmB21dnpWit6pLBUOls7rSpbuXBnADXFUhIKsTn1Y+kCDW6deIsDTrsFpYMKNgyJZnCzI5kE5kYwKSdUS1O2CtqSkXFRpciSVI9WWH5Hv3Rxl5KxlFVo1HWPFJSydlu4LjC4FBAlSuNzKCYzB28/2oV0Xw3av2y7uLrMQzn6rckTtCEyhmDJzycSZyfT/AB4xvudOBGwsyGA++SzgOAxIUFnKwWBAAo34I1Wuu3N923pxavzvQnY+CSGCqTLRkkqJ+Oam1SLKXN7Nz0/pSWLZS0FW3IIVUUACZInggiMxPzXTV3mKegeokqNwMA/IHap6dCiBWO492MZmcx+nxmnspttgZYiTJ9+e/wCg9qkaq1QGs6rYLovIwDMSQ4C2yWA9CtuKuSfb544rD6/Rs1sssQTui36lRQeCDBwIgjH+G8Y9b1PUALOmslAiJqGR/TfurugBEk+jcsniREjiVqr1xSbYje8WyGKlLbudzJuOXaYG4QNxP8wjTj9zBn3oH6U3CGLldk9xIbbLSCBEiRMkfkKvtrjbMuwAUwWU7faACZ3Z/qvPFXH8LqLFy4uoQeWp37QCytHqBUzGJAnMme8Vm+jv5hYoCViAc7gJiP054gbqqmmZHGUKs0et8RLcxbQIUVFD4LxO4qCThSZJjn7ChwsXdRcGzzPYFRu9IHqljwfp5xmK1uj8G21jcGcsZYyIUNJJ45JEAiSJ/OuHUfE2l01rZYgvugLkFuSzMW/hkmSffExifNdRRoeN95GU9TpNP06yL95me+ysFRNqySIMQJVR3Pf2PFeYanV+dd9X1XGLHOxRJJaABlueKI9V1V/VlrrQzbgoycAgjy0UDgDn2/rXFdEyIVfBuZDbRxwZ4PJC7c5k/dor3ITkpdLQL2khgF4YwCfVDSARPHvPeuf7MSCGBDg7VPDGCSTM+0TRu3pSqhdgZxuYzKg4AX0yJBJ4/wBO7Emq/UlZri3CFhgxE+kkSZY5kRM++ZpiYJbQK2TBJz3/AP5OaVFrPULiqBtcY4VSV98EMBH2EUqOjrfuS1/hu9cW5d1FxbKjdtW/cZ7igYhVVQGJnsOcmM0+g6w+iuW3FsF3CtbuXUNpBI2+lAIKzgt3xJr2fU6NWO7UJaACkZU3WDFtwwVgYAPBOSJrhquoaK+DptSm9DlTcUxmAdrfUhBIE4j8jUXkZt9FXt17Hm2t1Oie4dRfvhrjYdFRVDYy3okKOBn1e+azvVtLp3uRZ37T9BbkD743CM5Ar1k/gzo92WvFZJVZQQDEjcEluOTUeofhFY2KunYpBJbzPXOIEREf5poZo9E8nwuSrXZ48+iuqItsCPggGqj9Hd7kNMRggekE9uwif+GtDctbGYCOSJA5jFJLsnHPPz/2rZxTPNWaUXoHaTpF1FC71we3MSDAP5UXFokAbo+RH+ea5O4A5/QfrVnSW2dlRAWdsAKMknsKdJRJOTm7Od/SboDZGJzPHsO3FFeh+G7mofbZQmDlj9C88ngc/etX0PwQln95rWEgbvJUzAHe4RiOfYfNT8S/iKmn6Z52kslNzKiSFVVmfUVQnGIHuSPzyz+IS1D7noYvg295HX08lK7ozo9VZtWNP+0XFXzb13aSoAaAloQQDhhPMxBmRVjStZVbtpbdtGe4Hd2KF3YsIUm67PuOU+TOZmvIb3jfWXLijz3QyduwlT+8iRuPqI+5qzr+jai5dRbRu37pVd20O1ySIYNuyOMhoPM1B72zUko6SPVP/wDGG6D5dsaK25ZSHDX2bzcbkAbbb9OA2CCSJrl4u8FWr2nVPO3HTAKTcYkv6IVFRJUGAI2gd5rh0PR6zTKg1V9UuBfRZtwbolQC15gdoU7VkENMDg5FrTaNrju5Nq2qEhV9KICZPoRe5MkkTBByc0qu7seVVVbAHSOgJokVl9TuGY7cOk8IpYREGTA5AgmrF8yS4UBQAp4UbiN3PIBzMjnkmreqtXPMG7aSqEgLEIQZh2Zsttz2JJ+0Uj+6lnhQGG4KN3bcPqMbpzB/pxWhGSVhHTIGG26GVbgmAYZIICB5wobMLMljwZFU7nRf2jSPbdWBdRsVVOJMqXDDgz9RjAEdqKdPS0STctu5tDcSw3MQASCqsJ2hvYR9JyGMcU882p01sFSwZnum4lpm3B2ClnypYGdqzj4qUpFow6MRpeganSXbN1FulbN4b1cAqJIiMgsxXBwpPpEnBr2/p3U7N2wdUqqpZdznbteF5DSAxiO/sK83tdDvNqTf1LsEa3vvWrYNxdsQo3sJIAAOSSIX2oN1jVXrAQNcZWYsSjsSFQwbckn6p3dxxwIwnFSKLI8fg9Q1fitI2iVVjAaYBE/UD2HIirD+LbKEqz7QoMHgkR6SAR3EH7kV5XogG9Tam0oRC0s8sWXdITAgkmRgjPfiqdrT3LznaHvekElEcopKlgCQNuD6R/8AKcmjwiKs+Ts1ev8AEa6i/dNlfKVwBculZvMq820jAxOT+pwKqabXIsp5YNq8Chlx5uwnOxmb0sGUMGYSSBGBWf1mivW4L2iCcg/yExAaAdmSMNHH2ob1PXbN6sFGwiW3BvUdsDcBD/xfqTVEo1RBzyXfkJMws22soZDtL3C4L3e6DDAbRjAxznvR/pPTGtPZVhEsGEjaFXB3v8YPJ7Gsl0cWbih7tzYVjZvHsYJ9IjbOdxPbg5I1fVfESElLd0lCvruNM3WWdgK+oi1/Kh55OSDR/YX6yDPirxgFVVTc30uhbaA54DOBB24JAMT/APEQ2E1DubrXLh8x3EsQZmI7iNo7be0DEU9/Wl2KnOdxG4Hc5jCjBj4HsJmjmj6MBZD43EFidwATbLwscNAILECCeMVySidKUsj2cD09Sp2uouAFvSWItrtJYHb9PqAxnuM1y1NkSXuEcKVgEb/ThiTxj1ZBP0iOQTfhy0hZ4CkMDJK7iQ49Y27Y7SJaADJiYrlqtBZa05D3Gl/LJJJRElfVCE7hBCzAB4jNdYyhqzNdRKhVIYtmGBEhPSAZJw3IEj8qHP1Ehrm0F9w3FCJRG3ASFyIPEdjArRXtGjWGcbpstG0tNwqQSkrAgbskjI+SDQfV9IN65GnEgopIA9E7fUAGyc7x8wMGJrhKKeovuXYghc8Hbg98dhMwPalXTSXNqANeZWEyuyYMnE7s0qNg4o+iL2jVvqE+xEg/aQc0E6joLtkH9ntpsPJU7bkk+pi3JMH74/I2bXiBSkqC45lNvq7kLJA45/Oqd7xpZPpIYhpUwbTERyCoYkyJ4nFZUpHrSlBrsp9P8S6u4ptjTs7Idpa0wAxAy91QoMZgSRkRWusWm5YkExiQQvwDAn7kUI0viCyEC2PUFEbLanckYykSoH2q1Y17bSzSO8bHmMcqf96Ek/YMGl27PMPH3QXs6p2Ck23O8PtIUFuQSMSDP9KyqrJhQSzGIAkn4xk19Bf9StMpm4hXgmRtGCTJ47GvJfG3iaw157OiK2vOkPqUEu7AgFLRBlLYjLLg8Cc1px53VNHn5/g425KWgd07w0z3NjQrdwzIGHtKsw2/n+lErjHSs9m0y+e3pCAsl6Yk776uDbTPAUTH2rPX+k6g2Lb6jqFu0GAK22Y27okYBFtJJj6Zx6hkE5KdD8GuqOHY2VhX85yQ7A+uAssHMwYkTMkYE9LI5diwwxx7XZo7XW7ZtKlxbdqWgoHQm4IhzyWBjB5x7Hji3RDcYpZs2L9kllIJuJG4rJlfRgjBLEn0gKIip9E8JWhrl2WzdXbu865DMwgRyICzHHHuZivRNRaKWwttVHA49KiMmJE1GTo1wi5K2YDQfhHo7DefqG9CSfL3fu1JOZciTHt8c11bxXaW2bXT0WxaG7e6gBzHJX3PeSZyOKJeI/8A6lXtq0eVG4sBCmN29TMQOD6c4GBNYrTdPCsQzeWowxj94YhTgnnOc4/OKaMb2yeWfHUS907XAXQpU3WBBDlTuLD1Bm9RzzgnnB4Mc9T1Q+raWZ7vJIySTK7fTA+oZx3jHMeparTaYm2XDtiSssR6YCE/wD3jmTWY1/WAfWseogEOu5QB6RAJwYA9PsOwmqquzK2+g5+2OCoVS27c0/wlsLuX3VYjkyRXTS6o2ihVFLAF7nnbfLf1xtUHtKj5njEVlrHU9Td3OWdVJX1p6Rn0lVEBm7YXiIjitp0j8OFubbt+6YABfewN1yWJAAJItjAO45nsKEpKhoQk3oFf9eunVRZtMzKCAqAlH2lmMoxLMkGCDAAjiiS9b1T3LbNqJgFtlo2vSsw3qVSQQdwmf4eROL/iXpFk7tJbtC3bBtlXtAAyWUuS7EFiZUEzEH9Al3wtb222su8uC0pIYALwZkKwJJ5/i+KRbKtOOkyxf8Oaq9ta/eeCGJ/eXLxBKwSUkDERCrHIPyT0XgjRt5ku19toMpbsop4MlgpBPpyCfnJINc9P0q0i+YzO4QmS7NswMkoZHAgiOx4M0XsdcRG2KmNoIMDftcAGF4HHccAc9w17DRa7Zc0HhLSWyd1lSOZuGSpAkyJjKyYj+xAL6kwtkW9o8zB7IVKluwiScL954rkbwNu66hCQDtDbQAQPpJBBC8ckET+VXtI4ZFgDaYAJJM4yYPxEScj24MXfk1xrpAfqGihfLQBoEbNs8DjeGxyPqzx7GPKfGnSGXTq4YHYSsbblt/3rFg0MBuO0zuHZq9p1VoGQxPqCKUMQRuaSODMtkz2I+a8+/Ezw5eW0LlpsBixTlQoIYmD6RkE7RjmZ7NGXgllh5PENNd2XAGkAGGA55yI94rTKgV8CAcK0jaCG9JOCpESBwM81mtRHmblIEyYUERHwe0VobOqRrZLEmFIG3hnG1gOB/DvwDiQe1Vg6I5ldMOdN1VtSQwAOG2mZ5wwO2duR98ZrZeF9M151ETbX2/mHE5AXuff5g15n0y64Ia4PRt8lSiSyEkQoCgS7ElZaQZ7yK2/hbrNsWiFvm2WnYieks/cPtMk5xmnuyCjxkr6NZ1jqTLFgWigiAE2n2BLDAgrzzg9+KF6bQolt7a3Wdh9QhAgIyecbMjB54EZgLpPErei2fSFfbuJUvMsTBbMCQRnPFch4idGubbBa25/eFxu2sSVLRPAIH58ZiuqkN6ik9l3RdANjUM91i/7tzsQ5DGdoeMKGSTyfzEGkbaq8IVYwDsmQJAYAue0yQJBAxgyKBa+7cRSz3HY3RJ3BvWqmFOeIJiIxFFugWCkO7BWJCqXJWS53ZMQTk/8AmikTbvSRz1fh5zcYudOWkyZcf0ilWp0ng5WtqWgkqDlnmI9P8QnEZgTSruSH9F+35PB9L19lnfucQRt3sikkEB2KmSR7Yrm/XrpAAbbHLAncxnlmJJJ7Yjj7yP3c1JDjnHt/z/may8men6cV4CtvxLq+166SDvnczMNo7k/wgSfbvRNvxK6gt3eNQ4K4A3b0ECMbiwPvM/bFZtbpLAE8GJGTHeJMHE9xRFb+nRB+7S9JGD51u6uIM7WKESJwSZI7YHW/cHFLwGbv4n6q4yNe23Si7YLXFVgefMCMN8nniftQTU+Irlx9zbVXA22lW0AF+kLtEgD4NWdXr7QBDaTaHVNku29AIAZZ5BEmGkHcOwFCXa0d5CupJ9A3AqonIYkS2JziutgUYvtBzpvWhtYHyy6CELWydwnO4gTxJzx7TR/TeMrjsjXd0WkcbfW5lgi5CrjCgZJyO01gbN8pO1yJweYP3FXdN1O6N0XIJ9gC0jIicjvkVSM/chPB3X9/B7H0z8QArLZm5bG1PMuBbjXdoHpT6QVgYLfPfkl9d+JqDcLCXGfy9ttYwCDALE8TPABnaBmvChfuGRbdgQLjszNsLYGAJkmOBJJ7ChTXTmScmTPMie/Pc1zlH2DDFOtSPTtf1pkS5uZ/MUQ3rC7pcYhMtwAYIGP1D6Xrdwlti4J2jA3S0mFJGBn+KBjmsOHMz3q7or7od9u4VYZ5g9pz7Z/oa5ZBX8LS7N31HXJd067Cn7qd22AXdueM7AAAWZvVJMDFUtVrSPLYFme6AJKkWQVPljazCXEL3GDIjvWV6l1G/dJa7dL7SUneD+kHI+ajodaqxIMghpnEKMD3mZ4IyaPqKxX8O0rPQ+m6dQqNcO54XarD6RIgqqgwOQAcwJP1CfQegdWVtOxiCiqWIkgxAPq5C9hIAA/WvF06mTsu2WNth7uwWSRuwTjBUYxAHvW78JdYt3BZbbaEli904WyiHfc320Cru9mYsTiqdohFOLv+DUXOoWFR/OBVSw2AzxcOBK88bgCZxQ9NdatMAqkl3BOGbKKpG8idkr6iOT/pAisD1vxa97UjbdFwllG3aVDBuII4EHvngZq4uq8wh0VgS8C4p2gQFEh1O76QZkxM57UFQ0uS7NHrOqOXgklJgED0kwAdo5IAIEdyJ+KFdI1W8Pehk8piSS37xyzGd6kAbYVT6RiCJkCRjdXy4RyzDDdhPEJ6mAXJ5BE5iOKGl093ellFG66QozBEt7T6DIyDECfbBJ3fZ6j0hTesG7fj9nDBFgBfNuCVHyVGVGeSeIMbB+pogCsV3k7Cu6FWRgbvsI+ZP3rOObO20HuW9ujVbe0KY5A3KWMBvThgNx7cwcj4rZQzOHct6LaEkm1bMDAUTOIwCD6uADU+PLs0qfprR6detP5MI83ASVOQDv7hV7wYAnnvWe13VLmo11vSSyIAWdxJZ2UZAIEd1kH/ALHFaTx1q3AVt0FVggbFIMDJTKgnaTt5zxTdH6hGoa9dLkqrDAZectGwEmfVJnJjjt3pnPPboL/id+H+lCWPKXyY9JdVZlPb1DdO4QWnvwT7eX6zozae+9tbitbztcjbvWYtsFnE4PJj++t6v4xuai0zODuncQAoQghtu4MYnCzIDEDk80O6N061qdM/oFxmBCXHLILb+olFQEK+WU78CWjOICjQXk5X7A/R9Ia7aZk3brJ3TuktG0EW0G4gBuGyJ5iRGffVNa4DLJDieCYkx34IyD/cRY1uhbT3hbYPJX0FeSrzDKuCQc4/OeKr29KLxVVJU4B3sNgkwIONq/8Amg37Dxil30FdD1Ms4XeTtMgSArJtBaWBmYGV7R3NEbHWbih7VhrmxyuFJho9QJwIx2kCfisxrPD1+2GZrZKrBZl9SrJIG8j6ZgxMT2mo6fVBiu53Q4lhmSD2kiDEd+32oxn7izwLuPR6F0DUq6qt9GL+qBMEja26GxiJO0Tz8xXLp3USzSkoBba5bJhgqDBL5O3Jn3kgc1hF1jqDtYkg/UsyARBAngc1e6Tr5v2A7KgQKoYqGQKrF4dQCHkxzjgnjFOZF4Gtno41XUNTF62oKOBtM3FkKNsxtPMTzSrI29CAINq/cMn12L+yywJJBtobXpWIxSo8mJxj7/kwtKlSrGeyPSpUqICSDI+4rrrFhmAx62GPvT0q4V9leruiuEC9BIlCDGJG9DB9xgUqVccyOmY+Vcz7VU3U9KuYse2ddP8Ax/8Ax/ytcaVKuHXZb1igJZxyjT8/vbgz+QFTtWxutYGQJ+fUefelSpvJN9fcqLx+v9qM9DvMLOpAJAa00gEgGIIn3zTUqaAmXo4dCG7ULu9WCM54wOfjFanwyoN20pEq1xQwPDAJbIBHcSSc+5pUqfH0ZfiPmf8AABsNLgHuCT8nGT80b6J/92h77LpnvPlcz701KnXZORpNe5AkE4tpHx6hQ7xDlLIPAYQOwlxMe3A/SmpVSRnh2K0o2Nj/APEF/KWEfaAMUY8MIBp9XAAgYjtk8e1KlSjLtmY8an98g7RbP57SZ/XNQ8I3WFkQSPTqByeNvH9T+tKlS/8AYs/+P+/UzHWb7M8sxY77gkkkxu4k9smo6oeknvAM95nmaelUX2zZH5Y/3ybvrX/2+n+dMZ+Yu24rDeILYF3AAx2Ed6VKukLh7RVLEBIx6T/dqS6xw5IdgfcMQfb+1KlQLUn39TVdP6jd8pf3lzj+Zv8AelSpVqTdHmyStn//2Q=="/>
          <p:cNvSpPr>
            <a:spLocks noChangeAspect="1" noChangeArrowheads="1"/>
          </p:cNvSpPr>
          <p:nvPr/>
        </p:nvSpPr>
        <p:spPr bwMode="auto">
          <a:xfrm>
            <a:off x="460376" y="-772583"/>
            <a:ext cx="2466975" cy="246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3234080917"/>
              </p:ext>
            </p:extLst>
          </p:nvPr>
        </p:nvGraphicFramePr>
        <p:xfrm>
          <a:off x="6561104" y="3012708"/>
          <a:ext cx="2405367" cy="1062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1772633430"/>
              </p:ext>
            </p:extLst>
          </p:nvPr>
        </p:nvGraphicFramePr>
        <p:xfrm>
          <a:off x="3340952" y="4482389"/>
          <a:ext cx="3535304" cy="747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pSp>
        <p:nvGrpSpPr>
          <p:cNvPr id="31" name="Skupina 30"/>
          <p:cNvGrpSpPr/>
          <p:nvPr/>
        </p:nvGrpSpPr>
        <p:grpSpPr>
          <a:xfrm>
            <a:off x="179223" y="2967799"/>
            <a:ext cx="3192289" cy="576063"/>
            <a:chOff x="0" y="224"/>
            <a:chExt cx="2626284" cy="935879"/>
          </a:xfrm>
        </p:grpSpPr>
        <p:sp>
          <p:nvSpPr>
            <p:cNvPr id="32" name="Zaoblený obdélník 31"/>
            <p:cNvSpPr/>
            <p:nvPr/>
          </p:nvSpPr>
          <p:spPr>
            <a:xfrm>
              <a:off x="0" y="224"/>
              <a:ext cx="2626284" cy="93587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Zaoblený obdélník 4"/>
            <p:cNvSpPr/>
            <p:nvPr/>
          </p:nvSpPr>
          <p:spPr>
            <a:xfrm>
              <a:off x="45686" y="45910"/>
              <a:ext cx="2534912" cy="8445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Nevyčerpatelné ( např. sluneční energie)</a:t>
              </a: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Nelze prakticky vyčerpat</a:t>
              </a:r>
            </a:p>
          </p:txBody>
        </p:sp>
      </p:grpSp>
      <p:sp>
        <p:nvSpPr>
          <p:cNvPr id="39" name="Obdélník 38"/>
          <p:cNvSpPr/>
          <p:nvPr/>
        </p:nvSpPr>
        <p:spPr>
          <a:xfrm>
            <a:off x="2774950" y="1650030"/>
            <a:ext cx="3957290" cy="10108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 rtl="0"/>
            <a:r>
              <a:rPr lang="cs-CZ" alt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Přírodní zdroje jsou všechny složky krajinné sféry a jejich součásti, které člověk využívá k uspokojování svých potřeb. Můžeme je rozdělit na:</a:t>
            </a: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10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Graphic spid="21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élník 23"/>
          <p:cNvSpPr/>
          <p:nvPr/>
        </p:nvSpPr>
        <p:spPr>
          <a:xfrm>
            <a:off x="172192" y="152400"/>
            <a:ext cx="8872688" cy="451892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lvl="0" rtl="0"/>
            <a:r>
              <a:rPr lang="cs-CZ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Paliva</a:t>
            </a:r>
          </a:p>
          <a:p>
            <a:pPr marL="180000" lvl="1" algn="just" rtl="0"/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Ropa</a:t>
            </a:r>
          </a:p>
          <a:p>
            <a:pPr marL="180000" lvl="1" algn="just" rtl="0"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nezbytnou surovinou pro výrobu pohonných hmot, léčiv, topných olejů, umělých hmot a pracích prostředků. </a:t>
            </a:r>
          </a:p>
          <a:p>
            <a:pPr marL="180000" lvl="1" algn="just" rtl="0"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Hlavní oblasti těžby jsou v Perském zálivu, Rusku, severní Americe, Venezuele, Severním moři a severní Africe. Ročně se jí vytěží asi 3000 mil. tun. </a:t>
            </a:r>
          </a:p>
          <a:p>
            <a:pPr marL="180000" lvl="1" algn="just" rtl="0"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přepravu ropy slouží zejména tzv. ropovody. </a:t>
            </a:r>
          </a:p>
          <a:p>
            <a:pPr marL="180000" lvl="1" algn="just" rtl="0"/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Zemní plyn</a:t>
            </a:r>
          </a:p>
          <a:p>
            <a:pPr marL="180000" lvl="1" algn="just" rtl="0"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Ložiska ropy jsou často doprovázena ložisky zemního plynu. Nejvíce jej vytěží Rusko, USA, Nizozemsko a Norsko. Roční těžba se pohybuje okolo 2200 mld. m3.</a:t>
            </a:r>
          </a:p>
          <a:p>
            <a:pPr marL="180000" lvl="1" algn="just" rtl="0"/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Uran</a:t>
            </a:r>
          </a:p>
          <a:p>
            <a:pPr marL="180000" lvl="1" algn="just" rtl="0"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Mezi paliva, resp. jaderná paliva, řadíme především uran, sloužící nejvíce jaderným elektrárnám. Nejvíce uranových rud se těží v Severní Americe, Austrálii a Francii.</a:t>
            </a:r>
          </a:p>
          <a:p>
            <a:pPr marL="180000" lvl="1" algn="just" rtl="0"/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Uhlí</a:t>
            </a:r>
          </a:p>
          <a:p>
            <a:pPr marL="180000" lvl="1" algn="just"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dělíme ho na černé (3500 mil tun/rok) a hnědé (1000 mil. tun/rok). Jeho těžba je soustředěna na severní polokouli. Nejvíce uhlí vytěží Čína, Rusko, USA, z evropských zemí Německo, Polsko a Británie. Uhlí se používá především jako palivo v tepelných elektrárnách, ale také k výrobě léčiv, barviv a umělých hmot.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172192" y="4876800"/>
            <a:ext cx="8806384" cy="14777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80000" lvl="0" rtl="0"/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Rudy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 lvl="1" algn="just" rtl="0">
              <a:buChar char="•"/>
            </a:pPr>
            <a:r>
              <a:rPr lang="cs-CZ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Jsou vzhledem ke geologické minulosti planety po zeměkouli silně rozptýlené. Největší těžba </a:t>
            </a:r>
            <a:r>
              <a:rPr lang="cs-CZ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žel. rudy</a:t>
            </a:r>
            <a:r>
              <a:rPr lang="cs-CZ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v Číně, Rusku, na Ukrajině a v Brazílii. </a:t>
            </a:r>
            <a:r>
              <a:rPr lang="cs-CZ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Bauxit</a:t>
            </a:r>
            <a:r>
              <a:rPr lang="cs-CZ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dobývá v Austrálii, Guineji a na Jamajce. </a:t>
            </a:r>
            <a:r>
              <a:rPr lang="cs-CZ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Měď</a:t>
            </a:r>
            <a:r>
              <a:rPr lang="cs-CZ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zase patří mezi barevné kovy. Těží se v Chile, USA, v Rusku.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52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304800"/>
            <a:ext cx="9144000" cy="2514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180000" lvl="0" rtl="0"/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Ostatní významné suroviny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 lvl="1" algn="just" rtl="0">
              <a:buChar char="•"/>
            </a:pPr>
            <a:r>
              <a:rPr lang="cs-CZ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průmysl potřebuje kromě paliv a rud i další suroviny, mezi nimiž jsou např</a:t>
            </a:r>
            <a:r>
              <a:rPr lang="cs-CZ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fosfáty, sůl a síra</a:t>
            </a:r>
            <a:r>
              <a:rPr lang="cs-CZ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Sklářské písky</a:t>
            </a:r>
            <a:r>
              <a:rPr lang="cs-CZ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jsou pro výrobu skla, </a:t>
            </a:r>
            <a:r>
              <a:rPr lang="cs-CZ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kaolin</a:t>
            </a:r>
            <a:r>
              <a:rPr lang="cs-CZ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keramické výrobky, dále pak </a:t>
            </a:r>
            <a:r>
              <a:rPr lang="cs-CZ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písek</a:t>
            </a:r>
            <a:r>
              <a:rPr lang="cs-CZ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štěrkopísek, žula</a:t>
            </a:r>
            <a:r>
              <a:rPr lang="cs-CZ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vápenec</a:t>
            </a:r>
            <a:r>
              <a:rPr lang="cs-CZ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 lvl="1" algn="just" rtl="0">
              <a:buChar char="•"/>
            </a:pPr>
            <a:r>
              <a:rPr lang="cs-CZ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Drahé kovy, kam se řadí </a:t>
            </a:r>
            <a:r>
              <a:rPr lang="cs-CZ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zlato, stříbro a platina</a:t>
            </a:r>
            <a:r>
              <a:rPr lang="cs-CZ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 používají jak k dekoračním účelům, tak třeba v elektrotechnice. Zlato a platina se těží v Jižní Africe, stříbro v Mexiku. </a:t>
            </a:r>
            <a:r>
              <a:rPr lang="cs-CZ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Diamanty</a:t>
            </a:r>
            <a:r>
              <a:rPr lang="cs-CZ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především v Rusku a Africe (JAR, Sierra Leone…)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701982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7" y="4573772"/>
            <a:ext cx="2385707" cy="2157421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765" y="3546007"/>
            <a:ext cx="2571157" cy="2296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582" y="1422405"/>
            <a:ext cx="2791455" cy="2890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30" y="228600"/>
            <a:ext cx="4834152" cy="792088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err="1">
                <a:latin typeface="Times New Roman" panose="02020603050405020304" pitchFamily="18" charset="0"/>
                <a:cs typeface="Times New Roman" pitchFamily="18" charset="0"/>
              </a:rPr>
              <a:t>World</a:t>
            </a:r>
            <a:r>
              <a:rPr lang="cs-CZ" sz="25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cs-CZ" sz="2500" b="1" dirty="0" err="1">
                <a:latin typeface="Times New Roman" pitchFamily="18" charset="0"/>
                <a:cs typeface="Times New Roman" pitchFamily="18" charset="0"/>
              </a:rPr>
              <a:t>sites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>
                <a:latin typeface="Times New Roman" pitchFamily="18" charset="0"/>
                <a:cs typeface="Times New Roman" pitchFamily="18" charset="0"/>
              </a:rPr>
              <a:t>mineral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>
                <a:latin typeface="Times New Roman" pitchFamily="18" charset="0"/>
                <a:cs typeface="Times New Roman" pitchFamily="18" charset="0"/>
              </a:rPr>
              <a:t>deposits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41066" y="1160795"/>
            <a:ext cx="3240333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err="1">
                <a:latin typeface="Times New Roman" panose="02020603050405020304" pitchFamily="18" charset="0"/>
                <a:cs typeface="Times New Roman" pitchFamily="18" charset="0"/>
              </a:rPr>
              <a:t>Match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States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mineral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cs-CZ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95899" y="2867646"/>
            <a:ext cx="492443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Coal</a:t>
            </a:r>
            <a:endParaRPr lang="cs-CZ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00020" y="3761993"/>
            <a:ext cx="391454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Oil</a:t>
            </a:r>
            <a:endParaRPr lang="cs-CZ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472687" y="3577327"/>
            <a:ext cx="671979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Cooper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44638" y="4869161"/>
            <a:ext cx="722570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 </a:t>
            </a:r>
            <a:r>
              <a:rPr lang="cs-CZ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ore</a:t>
            </a:r>
            <a:endParaRPr lang="cs-CZ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331641" y="4389107"/>
            <a:ext cx="949299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 </a:t>
            </a:r>
            <a:r>
              <a:rPr lang="cs-CZ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</a:t>
            </a:r>
            <a:endParaRPr lang="cs-CZ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98771" y="5934770"/>
            <a:ext cx="570990" cy="2769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Silver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619672" y="5349213"/>
            <a:ext cx="510076" cy="276999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r>
              <a:rPr lang="cs-C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Gold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4427985" y="2867645"/>
            <a:ext cx="736937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USA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5342580" y="4666106"/>
            <a:ext cx="61908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Russia</a:t>
            </a:r>
            <a:endParaRPr lang="cs-CZ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7388229" y="2912831"/>
            <a:ext cx="864096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China</a:t>
            </a:r>
            <a:endParaRPr lang="cs-CZ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6425258" y="4758439"/>
            <a:ext cx="523006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JAR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4745988" y="1792552"/>
            <a:ext cx="979188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Mexico</a:t>
            </a:r>
            <a:endParaRPr lang="cs-CZ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1946295" y="2867646"/>
            <a:ext cx="849913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Diamonds</a:t>
            </a:r>
            <a:endParaRPr lang="cs-CZ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96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2916832" cy="792088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Test znalostí</a:t>
            </a: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515719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/>
          </a:p>
          <a:p>
            <a:endParaRPr lang="cs-CZ" sz="1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308304" y="5136019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b="1" dirty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738824"/>
              </p:ext>
            </p:extLst>
          </p:nvPr>
        </p:nvGraphicFramePr>
        <p:xfrm>
          <a:off x="381000" y="1295400"/>
          <a:ext cx="6696744" cy="518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0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6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6703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Mezi paliva nepatří</a:t>
                      </a:r>
                      <a:endParaRPr lang="cs-CZ" sz="1600" b="1" u="sng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endParaRPr lang="cs-CZ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 Uhlí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Ropa</a:t>
                      </a:r>
                      <a:r>
                        <a:rPr lang="cs-CZ" sz="16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Měď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Uran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3"/>
                      </a:pPr>
                      <a:r>
                        <a:rPr lang="cs-CZ" sz="16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Vyčerpatelnou neobnovitelnou surovinou je:</a:t>
                      </a:r>
                    </a:p>
                    <a:p>
                      <a:pPr marL="0" indent="0" algn="l">
                        <a:buNone/>
                      </a:pPr>
                      <a:endParaRPr lang="cs-CZ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 dřevo</a:t>
                      </a:r>
                    </a:p>
                    <a:p>
                      <a:pPr marL="342900" indent="-342900" algn="l"/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voda</a:t>
                      </a:r>
                    </a:p>
                    <a:p>
                      <a:pPr marL="342900" indent="-342900" algn="l"/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ropa</a:t>
                      </a:r>
                    </a:p>
                    <a:p>
                      <a:pPr marL="342900" indent="-342900" algn="l"/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všechny suroviny</a:t>
                      </a:r>
                      <a:r>
                        <a:rPr lang="cs-CZ" sz="16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jsou nevyčerpatelné a obnovitelné </a:t>
                      </a:r>
                      <a:endParaRPr lang="cs-CZ" sz="16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7873"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2"/>
                      </a:pPr>
                      <a:r>
                        <a:rPr lang="cs-CZ" sz="16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Mezi největší těžaře ropy patří</a:t>
                      </a:r>
                    </a:p>
                    <a:p>
                      <a:pPr marL="0" indent="0" algn="l">
                        <a:buNone/>
                      </a:pPr>
                      <a:endParaRPr lang="cs-CZ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cs-CZ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  Holandsko</a:t>
                      </a:r>
                    </a:p>
                    <a:p>
                      <a:pPr marL="342900" indent="-342900" algn="l"/>
                      <a:r>
                        <a:rPr lang="cs-CZ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Austrálie</a:t>
                      </a:r>
                    </a:p>
                    <a:p>
                      <a:pPr marL="342900" indent="-342900" algn="l"/>
                      <a:r>
                        <a:rPr lang="cs-CZ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Argentina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Saudská</a:t>
                      </a:r>
                      <a:r>
                        <a:rPr lang="cs-CZ" sz="16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Arábie</a:t>
                      </a:r>
                      <a:endParaRPr lang="cs-CZ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Barevný</a:t>
                      </a:r>
                      <a:r>
                        <a:rPr lang="cs-CZ" sz="16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kov je:</a:t>
                      </a:r>
                      <a:endParaRPr lang="cs-CZ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cs-CZ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  měď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železo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diamant</a:t>
                      </a:r>
                      <a:endParaRPr lang="cs-CZ" sz="160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ocel</a:t>
                      </a:r>
                      <a:endParaRPr lang="cs-CZ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668344" y="3699729"/>
            <a:ext cx="504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marL="228600" indent="-228600"/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308304" y="3288084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</a:p>
        </p:txBody>
      </p:sp>
    </p:spTree>
    <p:extLst>
      <p:ext uri="{BB962C8B-B14F-4D97-AF65-F5344CB8AC3E}">
        <p14:creationId xmlns:p14="http://schemas.microsoft.com/office/powerpoint/2010/main" val="291865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Co se ti vybaví, když se řekne průmysl?</a:t>
            </a:r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Sekundér</a:t>
            </a:r>
            <a:r>
              <a:rPr lang="cs-CZ" dirty="0"/>
              <a:t> - Průmysl</a:t>
            </a:r>
          </a:p>
        </p:txBody>
      </p:sp>
    </p:spTree>
    <p:extLst>
      <p:ext uri="{BB962C8B-B14F-4D97-AF65-F5344CB8AC3E}">
        <p14:creationId xmlns:p14="http://schemas.microsoft.com/office/powerpoint/2010/main" val="227507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4800" y="1485900"/>
            <a:ext cx="8503920" cy="4572000"/>
          </a:xfrm>
        </p:spPr>
        <p:txBody>
          <a:bodyPr>
            <a:normAutofit/>
          </a:bodyPr>
          <a:lstStyle/>
          <a:p>
            <a:r>
              <a:rPr lang="cs-CZ" sz="2800" dirty="0"/>
              <a:t>významné odvětví světového hospodářství</a:t>
            </a:r>
          </a:p>
          <a:p>
            <a:r>
              <a:rPr lang="cs-CZ" sz="2800" dirty="0"/>
              <a:t>z hlediska sektorového rozdělení patří do: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304800" y="3352800"/>
            <a:ext cx="27432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primárního sektoru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2819400" y="4495800"/>
            <a:ext cx="27432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sekundárního</a:t>
            </a:r>
          </a:p>
          <a:p>
            <a:pPr algn="ctr"/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sektoru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5715000" y="5246132"/>
            <a:ext cx="27432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terciérního sektoru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hospodářství do sektorů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276600" y="3505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Zemědělství – dělení</a:t>
            </a:r>
          </a:p>
          <a:p>
            <a:r>
              <a:rPr lang="cs-CZ" dirty="0"/>
              <a:t>Těžba nerostných surovin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715000" y="4572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Průmysl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715000" y="6324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Služby – vše co slouží lidem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04800" y="6008132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Kvartérní sektor?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9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Průmysl - industrie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Je významným výrobním odvětvím světového hospodářství. </a:t>
            </a:r>
          </a:p>
          <a:p>
            <a:r>
              <a:rPr lang="cs-CZ" dirty="0"/>
              <a:t>Průmyslové výrobky využívá člověk k práci, v domácnosti i ve volném čase. </a:t>
            </a:r>
          </a:p>
          <a:p>
            <a:r>
              <a:rPr lang="cs-CZ" dirty="0"/>
              <a:t>Průmysl velmi rychle zavádí do výroby vědecké objevy a technické vynálezy. </a:t>
            </a:r>
          </a:p>
          <a:p>
            <a:r>
              <a:rPr lang="cs-CZ" dirty="0"/>
              <a:t>Nové výrobky tak stále více ulehčují lidem život.</a:t>
            </a:r>
          </a:p>
        </p:txBody>
      </p:sp>
    </p:spTree>
    <p:extLst>
      <p:ext uri="{BB962C8B-B14F-4D97-AF65-F5344CB8AC3E}">
        <p14:creationId xmlns:p14="http://schemas.microsoft.com/office/powerpoint/2010/main" val="4283184956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4668838"/>
          </a:xfrm>
        </p:spPr>
        <p:txBody>
          <a:bodyPr/>
          <a:lstStyle/>
          <a:p>
            <a:r>
              <a:rPr lang="cs-CZ" altLang="cs-CZ" b="1" dirty="0"/>
              <a:t>Lokalizační faktory</a:t>
            </a:r>
            <a:r>
              <a:rPr lang="cs-CZ" altLang="cs-CZ" dirty="0"/>
              <a:t> jsou: poloha, zdroje surovin a energie, voda, kvalifikovaná pracovní síla, doprava, odbyt výrobků, životní prostředí, finance.</a:t>
            </a:r>
          </a:p>
        </p:txBody>
      </p:sp>
      <p:pic>
        <p:nvPicPr>
          <p:cNvPr id="3077" name="Picture 5" descr="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19400"/>
            <a:ext cx="5867400" cy="414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694682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cs-CZ" sz="3600" dirty="0"/>
              <a:t>Základní dělení průmyslu: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0" y="1397000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F9C221-8B3B-411B-A806-9284D21A6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5BF9C221-8B3B-411B-A806-9284D21A64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520E90-F1D7-46CB-8E28-F069F029E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graphicEl>
                                              <a:dgm id="{9C520E90-F1D7-46CB-8E28-F069F029E4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9A1965-989D-460C-B1A0-77A7ABD2D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3C9A1965-989D-460C-B1A0-77A7ABD2D4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C2BBDEA-5BDC-43CF-8B41-CCC3D99D06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graphicEl>
                                              <a:dgm id="{AC2BBDEA-5BDC-43CF-8B41-CCC3D99D06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C5A68E-28F2-4B82-B39E-C6EDC79BC0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graphicEl>
                                              <a:dgm id="{54C5A68E-28F2-4B82-B39E-C6EDC79BC0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5102C6-ABE6-4E36-B41E-85AE11C8C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5">
                                            <p:graphicEl>
                                              <a:dgm id="{8E5102C6-ABE6-4E36-B41E-85AE11C8CF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6B4574-748B-4662-A4AD-AC97F5F1B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5">
                                            <p:graphicEl>
                                              <a:dgm id="{9D6B4574-748B-4662-A4AD-AC97F5F1B2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4E1857-EFB7-45A1-AED2-2C9E0E34C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graphicEl>
                                              <a:dgm id="{284E1857-EFB7-45A1-AED2-2C9E0E34CF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82038A-0F71-4385-AC39-2F4F25B661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graphicEl>
                                              <a:dgm id="{5182038A-0F71-4385-AC39-2F4F25B661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7350F2-2275-4819-8BDF-03231F829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5">
                                            <p:graphicEl>
                                              <a:dgm id="{C57350F2-2275-4819-8BDF-03231F829D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4FE7E5-E46A-49BD-BBEF-540E00EFB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5">
                                            <p:graphicEl>
                                              <a:dgm id="{114FE7E5-E46A-49BD-BBEF-540E00EFBE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31B82F-41F9-40AE-B2C9-F85E06037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5">
                                            <p:graphicEl>
                                              <a:dgm id="{2231B82F-41F9-40AE-B2C9-F85E06037B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5D72790-B3FD-4506-8B0C-58166C909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5">
                                            <p:graphicEl>
                                              <a:dgm id="{65D72790-B3FD-4506-8B0C-58166C9093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5527DF-5A5F-4BA6-BF38-6221C23F3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5">
                                            <p:graphicEl>
                                              <a:dgm id="{595527DF-5A5F-4BA6-BF38-6221C23F3B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6E094C-417C-4458-9072-D9CB60840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2000"/>
                                        <p:tgtEl>
                                          <p:spTgt spid="5">
                                            <p:graphicEl>
                                              <a:dgm id="{856E094C-417C-4458-9072-D9CB60840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5DB49E-708A-4EC4-BD1D-82EFD5BA0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5">
                                            <p:graphicEl>
                                              <a:dgm id="{975DB49E-708A-4EC4-BD1D-82EFD5BA07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5355E6-4EC8-471F-ADF7-9BA40AFF2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2000"/>
                                        <p:tgtEl>
                                          <p:spTgt spid="5">
                                            <p:graphicEl>
                                              <a:dgm id="{625355E6-4EC8-471F-ADF7-9BA40AFF2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1CC895-BF21-4BDF-BBAF-BE631E49BE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2000"/>
                                        <p:tgtEl>
                                          <p:spTgt spid="5">
                                            <p:graphicEl>
                                              <a:dgm id="{881CC895-BF21-4BDF-BBAF-BE631E49BE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B1263B-EB15-4498-A540-5A33D7288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2000"/>
                                        <p:tgtEl>
                                          <p:spTgt spid="5">
                                            <p:graphicEl>
                                              <a:dgm id="{42B1263B-EB15-4498-A540-5A33D7288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813F98-0C2E-4203-9A14-FB8035E64F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2000"/>
                                        <p:tgtEl>
                                          <p:spTgt spid="5">
                                            <p:graphicEl>
                                              <a:dgm id="{19813F98-0C2E-4203-9A14-FB8035E64F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cs-CZ" dirty="0"/>
              <a:t>Pokus se uvést vše, k čemu se dají průmyslové výrobky využívat...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solidFill>
            <a:schemeClr val="bg2">
              <a:lumMod val="75000"/>
            </a:schemeClr>
          </a:solidFill>
          <a:effectLst>
            <a:outerShdw blurRad="76200" dist="50800" dir="5400000" algn="ctr" rotWithShape="0">
              <a:schemeClr val="accent1">
                <a:lumMod val="50000"/>
              </a:schemeClr>
            </a:outerShdw>
          </a:effectLst>
        </p:spPr>
        <p:txBody>
          <a:bodyPr/>
          <a:lstStyle/>
          <a:p>
            <a:pPr>
              <a:buNone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124200" y="2819400"/>
            <a:ext cx="3124200" cy="1600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např. k práci, v domácnosti, ve volném čase (pračky, auta, sportovní potřeby atd.)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prstTxWarp prst="textChevronInverted">
              <a:avLst/>
            </a:prstTxWarp>
          </a:bodyPr>
          <a:lstStyle/>
          <a:p>
            <a:r>
              <a:rPr lang="cs-CZ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Průmyslová revoluce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zásadní změny ve všech hospodářských sektorech</a:t>
            </a:r>
          </a:p>
          <a:p>
            <a:r>
              <a:rPr lang="cs-CZ" sz="2400" dirty="0"/>
              <a:t>vyberte co tomu odpovídá</a:t>
            </a:r>
          </a:p>
          <a:p>
            <a:endParaRPr lang="cs-CZ" sz="2400" dirty="0"/>
          </a:p>
          <a:p>
            <a:endParaRPr lang="cs-CZ" sz="2400" dirty="0"/>
          </a:p>
          <a:p>
            <a:pPr>
              <a:buNone/>
            </a:pPr>
            <a:r>
              <a:rPr lang="cs-CZ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 jakém období ve světě proběhla?</a:t>
            </a:r>
          </a:p>
        </p:txBody>
      </p:sp>
      <p:sp>
        <p:nvSpPr>
          <p:cNvPr id="5" name="Obdélník 4"/>
          <p:cNvSpPr/>
          <p:nvPr/>
        </p:nvSpPr>
        <p:spPr>
          <a:xfrm>
            <a:off x="457200" y="2996214"/>
            <a:ext cx="4038600" cy="914400"/>
          </a:xfrm>
          <a:prstGeom prst="rect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přechod od ruční výroby ke strojní výrobě v továrnách</a:t>
            </a:r>
          </a:p>
        </p:txBody>
      </p:sp>
      <p:sp>
        <p:nvSpPr>
          <p:cNvPr id="6" name="Obdélník 5"/>
          <p:cNvSpPr/>
          <p:nvPr/>
        </p:nvSpPr>
        <p:spPr>
          <a:xfrm>
            <a:off x="4724400" y="2996214"/>
            <a:ext cx="4038600" cy="914400"/>
          </a:xfrm>
          <a:prstGeom prst="rect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přechod od strojní výroby v továrnách k ruční výrobě v manufakturách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304800" y="4724400"/>
            <a:ext cx="2667000" cy="8382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48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12. až 14.stol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3048000" y="4724400"/>
            <a:ext cx="2667000" cy="8382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48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15. až 17.stol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5867400" y="4724400"/>
            <a:ext cx="2667000" cy="8382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48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18. až 20.stol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358682"/>
            <a:ext cx="4038600" cy="4525963"/>
          </a:xfrm>
        </p:spPr>
        <p:txBody>
          <a:bodyPr/>
          <a:lstStyle/>
          <a:p>
            <a:r>
              <a:rPr lang="cs-CZ" altLang="cs-CZ" b="1" i="1" dirty="0"/>
              <a:t>Vývoj průmyslu:</a:t>
            </a:r>
            <a:r>
              <a:rPr lang="cs-CZ" altLang="cs-CZ" i="1" dirty="0"/>
              <a:t> konec 18. století = </a:t>
            </a:r>
            <a:r>
              <a:rPr lang="cs-CZ" altLang="cs-CZ" b="1" i="1" dirty="0"/>
              <a:t>průmyslová revoluce</a:t>
            </a:r>
            <a:r>
              <a:rPr lang="cs-CZ" altLang="cs-CZ" i="1" dirty="0"/>
              <a:t> x 70. léta 20. století = </a:t>
            </a:r>
            <a:r>
              <a:rPr lang="cs-CZ" altLang="cs-CZ" b="1" i="1" dirty="0"/>
              <a:t>vědecko-technická revoluce</a:t>
            </a:r>
          </a:p>
          <a:p>
            <a:endParaRPr lang="cs-CZ" altLang="cs-CZ" dirty="0"/>
          </a:p>
        </p:txBody>
      </p:sp>
      <p:pic>
        <p:nvPicPr>
          <p:cNvPr id="54278" name="Picture 6" descr="122240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-1"/>
            <a:ext cx="4419600" cy="303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0" name="Picture 8" descr="jb000589_e262ed0ce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24200"/>
            <a:ext cx="5178425" cy="34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301832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2895600" cy="8382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3600" dirty="0"/>
              <a:t>další dělení:</a:t>
            </a:r>
          </a:p>
        </p:txBody>
      </p:sp>
      <p:graphicFrame>
        <p:nvGraphicFramePr>
          <p:cNvPr id="6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093342"/>
              </p:ext>
            </p:extLst>
          </p:nvPr>
        </p:nvGraphicFramePr>
        <p:xfrm>
          <a:off x="381000" y="10668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9EE1C93-8713-4F80-9F87-30B2866D8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69EE1C93-8713-4F80-9F87-30B2866D8F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graphicEl>
                                              <a:dgm id="{69EE1C93-8713-4F80-9F87-30B2866D8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graphicEl>
                                              <a:dgm id="{69EE1C93-8713-4F80-9F87-30B2866D8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graphicEl>
                                              <a:dgm id="{69EE1C93-8713-4F80-9F87-30B2866D8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384DC0-7B7B-45CE-84BE-E102C99933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graphicEl>
                                              <a:dgm id="{33384DC0-7B7B-45CE-84BE-E102C99933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graphicEl>
                                              <a:dgm id="{33384DC0-7B7B-45CE-84BE-E102C99933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graphicEl>
                                              <a:dgm id="{33384DC0-7B7B-45CE-84BE-E102C99933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graphicEl>
                                              <a:dgm id="{33384DC0-7B7B-45CE-84BE-E102C99933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11FEAA-093F-460C-93DB-3CB8A0680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graphicEl>
                                              <a:dgm id="{F511FEAA-093F-460C-93DB-3CB8A0680A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graphicEl>
                                              <a:dgm id="{F511FEAA-093F-460C-93DB-3CB8A0680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graphicEl>
                                              <a:dgm id="{F511FEAA-093F-460C-93DB-3CB8A0680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graphicEl>
                                              <a:dgm id="{F511FEAA-093F-460C-93DB-3CB8A0680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B9BD35-4DCC-4F4C-8397-91CFA60B4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>
                                            <p:graphicEl>
                                              <a:dgm id="{95B9BD35-4DCC-4F4C-8397-91CFA60B46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graphicEl>
                                              <a:dgm id="{95B9BD35-4DCC-4F4C-8397-91CFA60B4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graphicEl>
                                              <a:dgm id="{95B9BD35-4DCC-4F4C-8397-91CFA60B4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graphicEl>
                                              <a:dgm id="{95B9BD35-4DCC-4F4C-8397-91CFA60B4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020BC0-20B3-4F90-AC03-470FA7501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>
                                            <p:graphicEl>
                                              <a:dgm id="{82020BC0-20B3-4F90-AC03-470FA75013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>
                                            <p:graphicEl>
                                              <a:dgm id="{82020BC0-20B3-4F90-AC03-470FA7501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>
                                            <p:graphicEl>
                                              <a:dgm id="{82020BC0-20B3-4F90-AC03-470FA7501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>
                                            <p:graphicEl>
                                              <a:dgm id="{82020BC0-20B3-4F90-AC03-470FA7501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8C62C7-41B7-412C-8A05-93AA1FA66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">
                                            <p:graphicEl>
                                              <a:dgm id="{208C62C7-41B7-412C-8A05-93AA1FA664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>
                                            <p:graphicEl>
                                              <a:dgm id="{208C62C7-41B7-412C-8A05-93AA1FA66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>
                                            <p:graphicEl>
                                              <a:dgm id="{208C62C7-41B7-412C-8A05-93AA1FA66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>
                                            <p:graphicEl>
                                              <a:dgm id="{208C62C7-41B7-412C-8A05-93AA1FA66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723722-24EF-4178-8ACF-5335B478C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">
                                            <p:graphicEl>
                                              <a:dgm id="{14723722-24EF-4178-8ACF-5335B478CF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>
                                            <p:graphicEl>
                                              <a:dgm id="{14723722-24EF-4178-8ACF-5335B478C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>
                                            <p:graphicEl>
                                              <a:dgm id="{14723722-24EF-4178-8ACF-5335B478C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>
                                            <p:graphicEl>
                                              <a:dgm id="{14723722-24EF-4178-8ACF-5335B478C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AE38EA4-15AF-4828-A4E4-235E467AE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">
                                            <p:graphicEl>
                                              <a:dgm id="{DAE38EA4-15AF-4828-A4E4-235E467AE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">
                                            <p:graphicEl>
                                              <a:dgm id="{DAE38EA4-15AF-4828-A4E4-235E467AE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">
                                            <p:graphicEl>
                                              <a:dgm id="{DAE38EA4-15AF-4828-A4E4-235E467AE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">
                                            <p:graphicEl>
                                              <a:dgm id="{DAE38EA4-15AF-4828-A4E4-235E467AE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B4014B2-9DC1-4D34-B921-90D831FB1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">
                                            <p:graphicEl>
                                              <a:dgm id="{3B4014B2-9DC1-4D34-B921-90D831FB17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6">
                                            <p:graphicEl>
                                              <a:dgm id="{3B4014B2-9DC1-4D34-B921-90D831FB1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6">
                                            <p:graphicEl>
                                              <a:dgm id="{3B4014B2-9DC1-4D34-B921-90D831FB1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6">
                                            <p:graphicEl>
                                              <a:dgm id="{3B4014B2-9DC1-4D34-B921-90D831FB1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14C7D4-063C-41F7-9257-851BBC06E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6">
                                            <p:graphicEl>
                                              <a:dgm id="{CC14C7D4-063C-41F7-9257-851BBC06E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6">
                                            <p:graphicEl>
                                              <a:dgm id="{CC14C7D4-063C-41F7-9257-851BBC06E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6">
                                            <p:graphicEl>
                                              <a:dgm id="{CC14C7D4-063C-41F7-9257-851BBC06E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6">
                                            <p:graphicEl>
                                              <a:dgm id="{CC14C7D4-063C-41F7-9257-851BBC06E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BF26E6F-6531-4C42-8347-99CF813F6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6">
                                            <p:graphicEl>
                                              <a:dgm id="{8BF26E6F-6531-4C42-8347-99CF813F63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6">
                                            <p:graphicEl>
                                              <a:dgm id="{8BF26E6F-6531-4C42-8347-99CF813F6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6">
                                            <p:graphicEl>
                                              <a:dgm id="{8BF26E6F-6531-4C42-8347-99CF813F6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6">
                                            <p:graphicEl>
                                              <a:dgm id="{8BF26E6F-6531-4C42-8347-99CF813F6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6" grpId="0">
        <p:bldSub>
          <a:bldDgm bld="lvl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5235902"/>
              </p:ext>
            </p:extLst>
          </p:nvPr>
        </p:nvGraphicFramePr>
        <p:xfrm>
          <a:off x="-228600" y="533400"/>
          <a:ext cx="9144000" cy="5592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EE1C93-8713-4F80-9F87-30B2866D8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69EE1C93-8713-4F80-9F87-30B2866D8F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384DC0-7B7B-45CE-84BE-E102C99933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33384DC0-7B7B-45CE-84BE-E102C99933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11FEAA-093F-460C-93DB-3CB8A0680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F511FEAA-093F-460C-93DB-3CB8A0680A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B9BD35-4DCC-4F4C-8397-91CFA60B4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95B9BD35-4DCC-4F4C-8397-91CFA60B46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020BC0-20B3-4F90-AC03-470FA7501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82020BC0-20B3-4F90-AC03-470FA75013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8C62C7-41B7-412C-8A05-93AA1FA66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208C62C7-41B7-412C-8A05-93AA1FA664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723722-24EF-4178-8ACF-5335B478C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14723722-24EF-4178-8ACF-5335B478CF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E38EA4-15AF-4828-A4E4-235E467AE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DAE38EA4-15AF-4828-A4E4-235E467AE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4014B2-9DC1-4D34-B921-90D831FB1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3B4014B2-9DC1-4D34-B921-90D831FB17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803CC3-103F-43A6-92B7-159A3E1DF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C5803CC3-103F-43A6-92B7-159A3E1DFE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FCD982-D092-4E06-AD59-D21871C24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93FCD982-D092-4E06-AD59-D21871C240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629BEE-89C1-470A-9065-DC1875A87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A5629BEE-89C1-470A-9065-DC1875A87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869F22-1359-40E3-B72B-51D54FECE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2000"/>
                                        <p:tgtEl>
                                          <p:spTgt spid="4">
                                            <p:graphicEl>
                                              <a:dgm id="{B2869F22-1359-40E3-B72B-51D54FECE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Přímá spojovací čára 10"/>
          <p:cNvCxnSpPr/>
          <p:nvPr/>
        </p:nvCxnSpPr>
        <p:spPr>
          <a:xfrm>
            <a:off x="4572000" y="1447800"/>
            <a:ext cx="0" cy="54102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639762"/>
          </a:xfrm>
        </p:spPr>
        <p:txBody>
          <a:bodyPr/>
          <a:lstStyle/>
          <a:p>
            <a:r>
              <a:rPr lang="cs-CZ" sz="4400" dirty="0"/>
              <a:t>LEHKÉ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>
          <a:xfrm>
            <a:off x="4645025" y="1447800"/>
            <a:ext cx="4041775" cy="639762"/>
          </a:xfrm>
        </p:spPr>
        <p:txBody>
          <a:bodyPr/>
          <a:lstStyle/>
          <a:p>
            <a:pPr algn="r"/>
            <a:r>
              <a:rPr lang="cs-CZ" sz="4400" dirty="0"/>
              <a:t>TĚŽKÉ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cs-CZ" dirty="0"/>
              <a:t>Rozdělte výrobky podle toho, zda jsou výsledkem lehkého nebo těžkého strojírenství</a:t>
            </a:r>
          </a:p>
        </p:txBody>
      </p:sp>
      <p:pic>
        <p:nvPicPr>
          <p:cNvPr id="46082" name="Picture 2" descr="Zobrazit podrobnos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0"/>
            <a:ext cx="1828800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4" name="Picture 4" descr="Zobrazit podrobnos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657600"/>
            <a:ext cx="1828800" cy="1828800"/>
          </a:xfrm>
          <a:prstGeom prst="pentagon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8" name="Picture 8" descr="Zobrazit podrobnosti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328386"/>
            <a:ext cx="1828800" cy="1828800"/>
          </a:xfrm>
          <a:prstGeom prst="rect">
            <a:avLst/>
          </a:prstGeom>
          <a:noFill/>
        </p:spPr>
      </p:pic>
      <p:pic>
        <p:nvPicPr>
          <p:cNvPr id="46092" name="Picture 12" descr="Zobrazit podrobnosti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4038600"/>
            <a:ext cx="1828800" cy="1828800"/>
          </a:xfrm>
          <a:prstGeom prst="rect">
            <a:avLst/>
          </a:prstGeom>
          <a:noFill/>
        </p:spPr>
      </p:pic>
      <p:pic>
        <p:nvPicPr>
          <p:cNvPr id="46094" name="Picture 14" descr="Zobrazit podrobnosti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5029200"/>
            <a:ext cx="1828800" cy="1828800"/>
          </a:xfrm>
          <a:prstGeom prst="rect">
            <a:avLst/>
          </a:prstGeom>
          <a:noFill/>
        </p:spPr>
      </p:pic>
      <p:sp>
        <p:nvSpPr>
          <p:cNvPr id="3" name="AutoShape 2" descr="Image result for auto obráz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Image result for auto obráze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6" descr="Image result for auto obráze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2" name="Picture 8" descr="Image result for auto obráze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093" y="1981200"/>
            <a:ext cx="1985813" cy="146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toaletní papír obráze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4864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sklenená váz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343063"/>
            <a:ext cx="1201074" cy="120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61887E-6 C 0.08229 -0.01711 0.14358 -0.02313 0.23698 -0.02706 C 0.29479 -0.02498 0.35104 -0.02127 0.40139 -0.00763 C 0.52361 0.02521 0.44601 0.01133 0.52917 0.02891 C 0.56684 0.03677 0.59896 0.04602 0.63837 0.05227 C 0.65035 0.05412 0.675 0.05597 0.675 0.0562 " pathEditMode="relative" rAng="0" ptsTypes="fffffA">
                                      <p:cBhvr>
                                        <p:cTn id="6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00" y="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66512E-7 C -0.02656 -0.00069 -0.0533 1.66512E-7 -0.07986 -0.00208 C -0.10347 -0.00393 -0.12726 -0.01226 -0.15087 -0.0155 C -0.15868 -0.02336 -0.16511 -0.03192 -0.17396 -0.03677 C -0.18802 -0.05481 -0.19705 -0.07794 -0.20868 -0.09852 C -0.20955 -0.10315 -0.21268 -0.10754 -0.21163 -0.11216 C -0.20851 -0.1265 -0.18386 -0.12604 -0.17691 -0.12743 C -0.16962 -0.12882 -0.15521 -0.13136 -0.15521 -0.13136 C -0.11528 -0.13043 -0.08716 -0.12928 -0.05087 -0.12558 C -0.04497 -0.12303 -0.03837 -0.12257 -0.03334 -0.11795 C -0.02778 -0.11286 -0.03073 -0.11471 -0.02466 -0.11216 C -0.01198 -0.10083 -0.00087 -0.10731 0.0158 -0.10823 C 0.03246 -0.11124 0.04861 -0.11748 0.0651 -0.12165 C 0.08229 -0.12604 0.1 -0.12697 0.11736 -0.12951 C 0.12534 -0.13298 0.13368 -0.1339 0.14201 -0.13529 C 0.16111 -0.14339 0.13611 -0.13344 0.18975 -0.13899 C 0.19965 -0.13992 0.20937 -0.14732 0.21875 -0.15079 C 0.22048 -0.15264 0.22257 -0.15495 0.22465 -0.15657 C 0.22604 -0.15749 0.22778 -0.15726 0.22899 -0.15842 C 0.23993 -0.17021 0.22534 -0.16027 0.23472 -0.16605 " pathEditMode="relative" ptsTypes="fffffffffffffffffffA">
                                      <p:cBhvr>
                                        <p:cTn id="10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6.47549E-7 C 0.02448 -0.00277 0.0401 -0.01226 0.06527 -0.01943 C 0.09548 -0.02821 0.07864 -0.02359 0.11597 -0.03284 C 0.13472 -0.03746 0.15295 -0.04741 0.17239 -0.05041 C 0.2085 -0.04949 0.26892 -0.04209 0.30868 -0.05226 C 0.32014 -0.06267 0.31909 -0.0821 0.32031 -0.09852 C 0.31892 -0.12234 0.32066 -0.14685 0.31579 -0.16998 C 0.31423 -0.17738 0.30781 -0.18108 0.30295 -0.18547 C 0.28298 -0.20328 0.2651 -0.20629 0.24201 -0.2086 C 0.22795 -0.20721 0.21406 -0.20536 0.2 -0.20282 C 0.10642 -0.20398 0.01354 -0.20721 -0.07969 -0.20467 C -0.08681 -0.20305 -0.09618 -0.20236 -0.10296 -0.19704 C -0.10556 -0.19496 -0.10712 -0.18987 -0.11025 -0.18941 C -0.16355 -0.1827 -0.21736 -0.18663 -0.27101 -0.18547 C -0.28073 -0.18617 -0.29046 -0.18594 -0.3 -0.18733 C -0.31563 -0.18964 -0.32934 -0.20213 -0.34497 -0.20467 C -0.34931 -0.20675 -0.35799 -0.21045 -0.35799 -0.21045 C -0.37344 -0.22618 -0.38403 -0.21762 -0.4073 -0.21623 C -0.41111 -0.21508 -0.41546 -0.21508 -0.41893 -0.21253 C -0.42032 -0.21161 -0.41927 -0.20814 -0.42032 -0.20675 C -0.42188 -0.20467 -0.4283 -0.20282 -0.43039 -0.20282 " pathEditMode="relative" ptsTypes="ffffffffffffffffffffA">
                                      <p:cBhvr>
                                        <p:cTn id="14" dur="2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63737E-6 C -0.00764 -0.01017 -0.01285 -0.0111 -0.00729 -0.02706 C -0.00504 -0.03376 -0.0007 -0.03862 0.00278 -0.0444 C 0.00625 -0.05018 0.00833 -0.05804 0.01302 -0.06175 C 0.02708 -0.07285 0.03455 -0.0747 0.05069 -0.07724 C 0.05694 -0.07655 0.06337 -0.07701 0.06944 -0.07539 C 0.07864 -0.07285 0.08646 -0.06429 0.09566 -0.06175 C 0.10677 -0.05851 0.11788 -0.05643 0.12899 -0.05411 C 0.15 -0.05758 0.15764 -0.05989 0.17535 -0.07146 C 0.18403 -0.08302 0.18889 -0.09088 0.19271 -0.10615 C 0.1941 -0.11956 0.19531 -0.12465 0.19271 -0.13899 C 0.1875 -0.1672 0.15312 -0.20837 0.13177 -0.21623 C 0.12378 -0.21924 0.11545 -0.21878 0.10729 -0.22016 C 0.0875 -0.21947 0.06753 -0.22039 0.04774 -0.21808 C 0.04496 -0.21785 0.0434 -0.21299 0.04062 -0.2123 C 0.02344 -0.20814 0.00573 -0.20814 -0.01163 -0.20467 C -0.07066 -0.18108 -0.13299 -0.16373 -0.19427 -0.15633 C -0.20764 -0.15148 -0.22066 -0.14847 -0.23333 -0.14084 C -0.23577 -0.13691 -0.23802 -0.13274 -0.24063 -0.12928 C -0.24236 -0.12696 -0.24497 -0.12604 -0.24636 -0.12349 C -0.25122 -0.11517 -0.25452 -0.10569 -0.25799 -0.09644 C -0.26007 -0.0821 -0.25799 -0.0784 -0.26962 -0.07539 C -0.3059 -0.07724 -0.3066 -0.0784 -0.33629 -0.08695 C -0.34861 -0.09782 -0.34149 -0.09412 -0.35799 -0.09644 C -0.375 -0.10777 -0.36424 -0.12303 -0.35938 -0.14084 C -0.36007 -0.14893 -0.36233 -0.16096 -0.36233 -0.16998 " pathEditMode="relative" ptsTypes="fffffffffffffffffffffffffA">
                                      <p:cBhvr>
                                        <p:cTn id="18" dur="20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9.84274E-6 C -0.00173 -0.04764 -0.00381 -0.09551 -0.00868 -0.14269 C -0.00972 -0.17391 -0.01336 -0.18732 -0.00729 -0.21415 C -0.00607 -0.27682 -0.00451 -0.33487 -0.00572 -0.39754 C -0.01701 -0.39407 -0.01111 -0.39754 -0.02309 -0.37835 C -0.03385 -0.36123 -0.04079 -0.34227 -0.05069 -0.32423 C -0.07361 -0.28237 -0.10277 -0.24259 -0.13177 -0.20837 C -0.14201 -0.19611 -0.15694 -0.18246 -0.1651 -0.16789 C -0.16927 -0.16026 -0.17048 -0.15587 -0.17673 -0.15055 C -0.17725 -0.1487 -0.1776 -0.14662 -0.17829 -0.14477 C -0.17899 -0.14269 -0.18038 -0.13691 -0.18107 -0.13899 C -0.18298 -0.14431 -0.18194 -0.15055 -0.18263 -0.15633 C -0.18333 -0.16258 -0.18576 -0.16998 -0.18715 -0.17553 C -0.18923 -0.19611 -0.19184 -0.21715 -0.19565 -0.23728 C -0.19756 -0.2604 -0.1993 -0.28283 -0.20434 -0.30504 C -0.2052 -0.3092 -0.2085 -0.32932 -0.21024 -0.33186 C -0.21163 -0.33418 -0.21406 -0.33441 -0.21597 -0.3358 C -0.21892 -0.32932 -0.2217 -0.32308 -0.22465 -0.3166 C -0.22552 -0.31475 -0.2276 -0.31544 -0.22899 -0.31452 C -0.23159 -0.3129 -0.23385 -0.31082 -0.23611 -0.30874 C -0.24253 -0.30249 -0.24878 -0.29602 -0.25503 -0.28954 C -0.2592 -0.28538 -0.26145 -0.27867 -0.2651 -0.27405 C -0.27013 -0.2678 -0.27604 -0.26295 -0.28107 -0.2567 C -0.29913 -0.23404 -0.31232 -0.20629 -0.32604 -0.17946 C -0.3302 -0.18015 -0.33871 -0.18061 -0.3434 -0.18339 C -0.34843 -0.18617 -0.35798 -0.19287 -0.35798 -0.19287 C -0.38489 -0.23658 -0.39027 -0.29694 -0.39704 -0.35129 C -0.39913 -0.36794 -0.40138 -0.38459 -0.40277 -0.40148 C -0.40381 -0.41466 -0.40364 -0.4401 -0.41006 -0.45351 C -0.41267 -0.43478 -0.41857 -0.41836 -0.4217 -0.39962 C -0.42812 -0.3617 -0.4342 -0.32238 -0.45069 -0.28954 C -0.45416 -0.2826 -0.45868 -0.27682 -0.46232 -0.27012 C -0.46822 -0.25948 -0.47968 -0.23797 -0.48975 -0.23357 C -0.4901 -0.23311 -0.50989 -0.20605 -0.51302 -0.20444 C -0.5184 -0.20166 -0.52465 -0.20328 -0.53038 -0.20259 C -0.54288 -0.19865 -0.55486 -0.19403 -0.56666 -0.18709 C -0.58836 -0.17437 -0.57378 -0.18015 -0.58697 -0.17553 C -0.59739 -0.15379 -0.58159 -0.18501 -0.59409 -0.16604 C -0.59895 -0.15864 -0.6026 -0.15009 -0.60729 -0.14269 C -0.60989 -0.14801 -0.61163 -0.15171 -0.61163 -0.15818 " pathEditMode="relative" ptsTypes="fffffffffffffffffffffffffffffffffffffffA">
                                      <p:cBhvr>
                                        <p:cTn id="22" dur="20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Energetika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Atlas: Dnešní energetický svět od strany 16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Podívej se na mapu a popiš země světa podle podílu výroby elektřiny z různých zdrojů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Svá tvrzení vždy odůvodni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sz="1200" dirty="0">
                <a:hlinkClick r:id="rId2"/>
              </a:rPr>
              <a:t>https://www.svetenergie.cz/cz/filmy</a:t>
            </a:r>
            <a:endParaRPr lang="cs-CZ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1939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4788024" cy="792088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Světové zemědělství</a:t>
            </a:r>
          </a:p>
        </p:txBody>
      </p:sp>
      <p:pic>
        <p:nvPicPr>
          <p:cNvPr id="5" name="Prezentace125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88388" y="6250517"/>
            <a:ext cx="304800" cy="4064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654641" y="1817253"/>
            <a:ext cx="2807159" cy="95410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Zemědělství využívá tzv. </a:t>
            </a:r>
            <a:r>
              <a:rPr lang="cs-CZ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zemědělskou půdu </a:t>
            </a:r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pole, louky a pastviny, sady, vinice a chmelnice.</a:t>
            </a:r>
          </a:p>
          <a:p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81000" y="1066800"/>
            <a:ext cx="259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Nejstarší a nejdůležitější zaměstnání lidí –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zajišťuje obživu obyvatel a suroviny pro průmyslovou výrobu.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459941082"/>
              </p:ext>
            </p:extLst>
          </p:nvPr>
        </p:nvGraphicFramePr>
        <p:xfrm>
          <a:off x="611560" y="3228068"/>
          <a:ext cx="3679304" cy="2357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6" name="Picture 2" descr="C:\Documents and Settings\lhrda\Local Settings\Temporary Internet Files\Content.IE5\OJ9Y6UD2\MP900402298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73855"/>
            <a:ext cx="1656184" cy="176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4745198" y="2930381"/>
            <a:ext cx="2707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2/3 rostlinná výroba</a:t>
            </a:r>
          </a:p>
          <a:p>
            <a:pPr lvl="0"/>
            <a:r>
              <a:rPr lang="cs-CZ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1/3 živočišná výroba </a:t>
            </a:r>
          </a:p>
        </p:txBody>
      </p:sp>
      <p:pic>
        <p:nvPicPr>
          <p:cNvPr id="1027" name="Picture 3" descr="C:\Documents and Settings\lhrda\Local Settings\Temporary Internet Files\Content.IE5\DYI702KC\MP900227534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744" y="3550024"/>
            <a:ext cx="1219200" cy="241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lhrda\Local Settings\Temporary Internet Files\Content.IE5\13IOZUZ1\MP900401811[1]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984" y="1427660"/>
            <a:ext cx="1950720" cy="173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2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Poznámky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Jaké existují druhy elektráren?</a:t>
            </a:r>
          </a:p>
          <a:p>
            <a:r>
              <a:rPr lang="cs-CZ" dirty="0"/>
              <a:t>Jaké země mají největší podíly výroby elektřiny pomocí jakých elektráren? Proč?</a:t>
            </a:r>
          </a:p>
          <a:p>
            <a:r>
              <a:rPr lang="cs-CZ" dirty="0"/>
              <a:t>Vždy porovnej s ČR</a:t>
            </a:r>
          </a:p>
          <a:p>
            <a:endParaRPr lang="cs-CZ" dirty="0"/>
          </a:p>
          <a:p>
            <a:r>
              <a:rPr lang="cs-CZ" dirty="0"/>
              <a:t>Od teď vždy hledej klady a zápory jednotlivých typů elektráren</a:t>
            </a:r>
          </a:p>
        </p:txBody>
      </p:sp>
    </p:spTree>
    <p:extLst>
      <p:ext uri="{BB962C8B-B14F-4D97-AF65-F5344CB8AC3E}">
        <p14:creationId xmlns:p14="http://schemas.microsoft.com/office/powerpoint/2010/main" val="1960379551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Tepelná elektrárna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800" dirty="0"/>
              <a:t>mají obrovské dopady na životní prostředí,  potřebují velké zdroje vody pro výrobu páry ložiska hnědého uhlí a největší elektrárny jsou v severních Čechách  </a:t>
            </a:r>
            <a:r>
              <a:rPr lang="cs-CZ" sz="2800" b="1" dirty="0" err="1"/>
              <a:t>Prunéřov</a:t>
            </a:r>
            <a:r>
              <a:rPr lang="cs-CZ" sz="2800" b="1" dirty="0"/>
              <a:t>,</a:t>
            </a:r>
            <a:r>
              <a:rPr lang="cs-CZ" sz="2800" dirty="0"/>
              <a:t> </a:t>
            </a:r>
            <a:r>
              <a:rPr lang="cs-CZ" sz="2800" b="1" dirty="0" err="1"/>
              <a:t>Počerady</a:t>
            </a:r>
            <a:r>
              <a:rPr lang="cs-CZ" sz="2800" dirty="0"/>
              <a:t>, </a:t>
            </a:r>
            <a:r>
              <a:rPr lang="cs-CZ" sz="2800" b="1" dirty="0"/>
              <a:t>Tušimice</a:t>
            </a:r>
            <a:r>
              <a:rPr lang="cs-CZ" sz="2800" dirty="0"/>
              <a:t>, dále v Polabí </a:t>
            </a:r>
            <a:r>
              <a:rPr lang="cs-CZ" sz="2800" b="1" dirty="0"/>
              <a:t>Chvaletice</a:t>
            </a:r>
            <a:r>
              <a:rPr lang="cs-CZ" sz="2800" dirty="0"/>
              <a:t>, a na Ostravsku </a:t>
            </a:r>
            <a:r>
              <a:rPr lang="cs-CZ" sz="2800" b="1" dirty="0"/>
              <a:t>Dětmarovice</a:t>
            </a:r>
            <a:r>
              <a:rPr lang="cs-CZ" sz="2800" dirty="0"/>
              <a:t>.  </a:t>
            </a:r>
          </a:p>
          <a:p>
            <a:r>
              <a:rPr lang="cs-CZ" sz="2800" dirty="0"/>
              <a:t>Německo chce do roku 2038 zavřít všechny uhelné elektrárny, Rakousko do roku 2025</a:t>
            </a:r>
          </a:p>
          <a:p>
            <a:r>
              <a:rPr lang="cs-CZ" sz="2800" dirty="0"/>
              <a:t>Švýcarsko bez uhelných </a:t>
            </a:r>
            <a:r>
              <a:rPr lang="cs-CZ" sz="2800" dirty="0" err="1"/>
              <a:t>elek</a:t>
            </a:r>
            <a:r>
              <a:rPr lang="cs-CZ" sz="2800" dirty="0"/>
              <a:t>.</a:t>
            </a:r>
          </a:p>
          <a:p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62F289FF-AF4C-4AED-90CF-8A703DFFF284}"/>
              </a:ext>
            </a:extLst>
          </p:cNvPr>
          <p:cNvSpPr/>
          <p:nvPr/>
        </p:nvSpPr>
        <p:spPr>
          <a:xfrm>
            <a:off x="190500" y="5902392"/>
            <a:ext cx="28114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hlinkClick r:id="rId2"/>
              </a:rPr>
              <a:t>https://www.cez.cz/cs/o-cez/vyrobni-zdroje/uhelne-elektrarny-a-teplarny/flash-model-jak-funguje-uhelna-elektrarna</a:t>
            </a:r>
            <a:endParaRPr lang="cs-CZ" sz="1000" dirty="0"/>
          </a:p>
          <a:p>
            <a:endParaRPr lang="de-DE" sz="1000" dirty="0"/>
          </a:p>
        </p:txBody>
      </p:sp>
      <p:sp>
        <p:nvSpPr>
          <p:cNvPr id="6" name="Obdélník 5"/>
          <p:cNvSpPr/>
          <p:nvPr/>
        </p:nvSpPr>
        <p:spPr>
          <a:xfrm>
            <a:off x="4114800" y="579467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400" dirty="0">
                <a:hlinkClick r:id="rId3"/>
              </a:rPr>
              <a:t>https://www.irozhlas.cz/zpravy-domov/uhli-klima-cez-energetika-obnovitelne-zdroje_1904020600_jab</a:t>
            </a:r>
            <a:endParaRPr 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134989440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B2ECCB7E-2E6F-4FB9-8F07-3BC794BD3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7" y="457200"/>
            <a:ext cx="9065293" cy="617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49284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Jaderná elektrárna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7630" y="1248549"/>
            <a:ext cx="8503920" cy="457200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2000" dirty="0"/>
              <a:t>potřebují daleko méně paliva, zásoby uranu jsou dostatečné, nutný  velký zdroj vody a problémem je využití či uložení vyhořelého paliva.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2000" dirty="0"/>
              <a:t>Máme dvě jaderné elektrárny, v jižních Čechách u Týna nad Vltavou - </a:t>
            </a:r>
            <a:r>
              <a:rPr lang="cs-CZ" sz="2000" b="1" dirty="0"/>
              <a:t>Temelín</a:t>
            </a:r>
            <a:r>
              <a:rPr lang="cs-CZ" sz="2000" dirty="0"/>
              <a:t> na jižní Moravě u Třebíče - </a:t>
            </a:r>
            <a:r>
              <a:rPr lang="cs-CZ" sz="2000" b="1" dirty="0"/>
              <a:t>Dukovany</a:t>
            </a:r>
            <a:r>
              <a:rPr lang="cs-CZ" sz="2000" dirty="0"/>
              <a:t> </a:t>
            </a:r>
          </a:p>
          <a:p>
            <a:r>
              <a:rPr lang="cs-CZ" sz="2000" dirty="0"/>
              <a:t>K březnu 2019 bylo v provozu 445 jaderných reaktorů ve třiceti zemích světa</a:t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C60CD53-5036-436A-9852-600B48E62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214" y="3865290"/>
            <a:ext cx="5423786" cy="299271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6840718" y="5848290"/>
            <a:ext cx="243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>
                <a:hlinkClick r:id="rId3"/>
              </a:rPr>
              <a:t>https://www.youtube.com/watch?v=2FGIeUDeZmk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83165600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Jaderná elektrárny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Největší jaderná elektrárna se nachází v Japonsku (</a:t>
            </a:r>
            <a:r>
              <a:rPr lang="cs-CZ" dirty="0" err="1"/>
              <a:t>Kašiwazaki</a:t>
            </a:r>
            <a:r>
              <a:rPr lang="cs-CZ" dirty="0"/>
              <a:t>/Záporoží)</a:t>
            </a:r>
          </a:p>
        </p:txBody>
      </p:sp>
      <p:pic>
        <p:nvPicPr>
          <p:cNvPr id="1028" name="Picture 4" descr="Pozici nejvýkonnější jaderné elektrárny na světě získala Kashiwazaki-Kariwa díky instalovanému výkonu 7 965 MW, což je zhruba čtyřnásobek energie, dodávané naším Temelínem. Je vybavena sedmi reaktory BWR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166" y="3200400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356377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Uložení jaderného paliva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4067522" cy="305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583840" y="21328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/>
              <a:t>Úložiště jaderného odpadu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0655189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Vodní elektrárny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43840" y="1371600"/>
            <a:ext cx="8503920" cy="45720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cs-CZ" sz="2400" dirty="0"/>
              <a:t>jsou závislé na dostatku vody, výroba je levná, ale není tolik efektivní</a:t>
            </a:r>
          </a:p>
          <a:p>
            <a:pPr algn="just">
              <a:lnSpc>
                <a:spcPct val="150000"/>
              </a:lnSpc>
            </a:pPr>
            <a:r>
              <a:rPr lang="cs-CZ" sz="2400" dirty="0"/>
              <a:t>Největší vodní elektrárna je Tři soutěsky</a:t>
            </a:r>
          </a:p>
          <a:p>
            <a:pPr algn="just">
              <a:lnSpc>
                <a:spcPct val="150000"/>
              </a:lnSpc>
            </a:pPr>
            <a:r>
              <a:rPr lang="cs-CZ" sz="2400" dirty="0"/>
              <a:t>84,7 miliardy kilowatthodin (Temelín 13,2 miliardy kWh</a:t>
            </a:r>
          </a:p>
          <a:p>
            <a:pPr algn="just">
              <a:lnSpc>
                <a:spcPct val="150000"/>
              </a:lnSpc>
            </a:pPr>
            <a:r>
              <a:rPr lang="cs-CZ" sz="2400" dirty="0" err="1"/>
              <a:t>Itaipú</a:t>
            </a:r>
            <a:r>
              <a:rPr lang="cs-CZ" sz="2400" dirty="0"/>
              <a:t> vs. Tři soutěsky</a:t>
            </a:r>
          </a:p>
          <a:p>
            <a:pPr algn="just">
              <a:lnSpc>
                <a:spcPct val="150000"/>
              </a:lnSpc>
            </a:pPr>
            <a:endParaRPr lang="cs-CZ" sz="2800" dirty="0"/>
          </a:p>
          <a:p>
            <a:pPr algn="just">
              <a:lnSpc>
                <a:spcPct val="150000"/>
              </a:lnSpc>
            </a:pP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14800"/>
            <a:ext cx="38290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27" y="4414837"/>
            <a:ext cx="381000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965734"/>
      </p:ext>
    </p:extLst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znatemapu.cz/photos/original/3935-precerpavaci-elektrarna-dlouhe-stran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034766" y="5733256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Obr. 5  Dlouhé Stráně horní nádrž – </a:t>
            </a:r>
          </a:p>
          <a:p>
            <a:pPr algn="ctr"/>
            <a:r>
              <a:rPr lang="cs-CZ" b="1" dirty="0"/>
              <a:t>v pozadí Praděd</a:t>
            </a:r>
          </a:p>
        </p:txBody>
      </p:sp>
    </p:spTree>
    <p:extLst>
      <p:ext uri="{BB962C8B-B14F-4D97-AF65-F5344CB8AC3E}">
        <p14:creationId xmlns:p14="http://schemas.microsoft.com/office/powerpoint/2010/main" val="1117496189"/>
      </p:ext>
    </p:extLst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Větrné </a:t>
            </a:r>
            <a:r>
              <a:rPr lang="cs-CZ" dirty="0"/>
              <a:t>a solární elektrárny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/>
              <a:t>v dnešní době žádané, výroba elektřiny je velmi drahá (vybudování větrníků či solárních panelů) jsou umístěny po celém světě</a:t>
            </a:r>
          </a:p>
          <a:p>
            <a:endParaRPr lang="cs-CZ" sz="2800" dirty="0"/>
          </a:p>
          <a:p>
            <a:r>
              <a:rPr lang="cs-CZ" dirty="0">
                <a:hlinkClick r:id="rId2"/>
              </a:rPr>
              <a:t>https://www.nazeleno.cz/5-nejvetsich-slunecnich-elektraren-na-svete.aspx</a:t>
            </a:r>
            <a:endParaRPr lang="cs-CZ" dirty="0"/>
          </a:p>
          <a:p>
            <a:r>
              <a:rPr lang="cs-CZ" dirty="0">
                <a:hlinkClick r:id="rId3"/>
              </a:rPr>
              <a:t>https://technika.denikplus.cz/1305-nejvyssi-vetrna-elektrarna-sveta-ma-unikatni-system-precerpavani-vody.html</a:t>
            </a:r>
            <a:endParaRPr lang="cs-CZ" dirty="0"/>
          </a:p>
          <a:p>
            <a:r>
              <a:rPr lang="cs-CZ" dirty="0">
                <a:hlinkClick r:id="rId4"/>
              </a:rPr>
              <a:t>http://www.solariusenergy.cz/produkty/zajimavosti/45-nejvetsi-vetrna-elektrarna-na-svete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0997705"/>
      </p:ext>
    </p:extLst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vetrne a solární elektrárny největsi sve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83225" cy="365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vetrne a solární elektrárny největsi sve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810" y="3709520"/>
            <a:ext cx="5595190" cy="314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85800" y="5559862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Největší plovoucí solární elektrárna - Čína</a:t>
            </a:r>
          </a:p>
        </p:txBody>
      </p:sp>
    </p:spTree>
    <p:extLst>
      <p:ext uri="{BB962C8B-B14F-4D97-AF65-F5344CB8AC3E}">
        <p14:creationId xmlns:p14="http://schemas.microsoft.com/office/powerpoint/2010/main" val="59185387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9600" y="492730"/>
            <a:ext cx="4752528" cy="792088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Rozmístění zemědělství</a:t>
            </a:r>
          </a:p>
        </p:txBody>
      </p:sp>
      <p:sp>
        <p:nvSpPr>
          <p:cNvPr id="8" name="AutoShape 4" descr="data:image/jpeg;base64,/9j/4AAQSkZJRgABAQAAAQABAAD/2wCEAAkGBhAQDw8PDxAPDw8PDw0NDQ8PEA8NDA8NFBAVFBQQFBQXHCYeFxkjGRQUHy8gIycpLCwsFR4xNTAqNSYrLCkBCQoKDgwOFw8PFykcFBwpKS0pKSkpKSkpKSksKSkpKSkvLCkpKSkpKSkpKSkpKSkpKSksKSwpKSkpKSkpKSkpKv/AABEIAMIBAwMBIgACEQEDEQH/xAAcAAACAwEBAQEAAAAAAAAAAAABAgADBAUHBgj/xAA4EAACAQIEAwUHAwMEAwAAAAAAAQIDEQQSEyExUXEFQWGBkQcUIjKhscEGI/BCUtFicoKSFTM0/8QAGAEBAQEBAQAAAAAAAAAAAAAAAAEDAgT/xAAgEQEAAgICAwEBAQAAAAAAAAAAARECEiExAxNBBFEi/9oADAMBAAIRAxEAPwD7pIeKAh4olqaKFxX/AK6luOSduuVliFxDShNvgoTb6ZWUfmjs7tWpTo1aUZNU8RS06sVwk1BqDfRu57v7Mr/+Jwd+6E15KpJWPz1Te0ei+x7p7H+2NXAaD+bCTdO+29Od5w9Ltf8AESPu0hkhUMiBkgpAQUWwwUKEgYgAgEgAgEgAlEIQgEAEAEAEhAABAAABAwFYGFisAMVjMRgAhCCymK5ZFmbMPGRxbSmlMydtxbwmJSdm8PXSa4p6bLVM536nxulgcZU/sw1drrkaX1LEuZjh+b6Pd0X2PXfYfGeXHO37d8NGLtxqJVHJX8FKHqeS0o2s+i9Eeu+yLtRRwsqO1/fdNrg7ToOopPn8jXkdT0kPT0xkylMZM5t1S5MOYqTGuS0pZcNytMZCyjXDcVBFpRkw3FCWw1yXFDcWg3JcFwXFhrkFuS4taNcFxcwMxLKMBi3BcWUZsVsDYrYtaM2K2BsVsWULYrYGxGybLRrkK7hJsU5ucaMzOpDxmRtTSpnzHtNxLj2XiLf1yoU30lVjdelz6FTPO/a72y1HDYWPCbliKnioWUF6tv8A4o6x7cZRUPMG9n5Hb/SPbzwuKpVG1puvh5VbuyUYuUc9/CNSbONdWYkHxS5NG0wxfp3B9p0ayvSq06qtdOnOM9uezNSkeaezir2dCrGnhG3iJ0s1XNCopZVTpZ05NWf7m/hmdj0ZSPPPEtohemMpFKkFTObWl6kMpFCmHOLSmhSDmM+cZTFlL8xMxRnDmLaUuzEzFOYmcWUtzEzFOcmcllLs5MxTnBnFrS7MDMVOYHMllLc4M5U5iuoWylrkByKXMDqC1pa5CuRU6grqCylrkK5FLqCuoS1pbnIZ85BZTmqoWRkZdQeNQ6bU1xkfBe13ARlQw+IXz06ro37nTnFuz84r1PtlUPlvaY83Z01tfWw7X/fuOse3GeP+ZePVJ/gainu+53BUp/gqU7c+XgbvG+q/QuNqUu0cNp2TqzVCTazftyd5W8bRW57wpn5q7K7SlQrUq8bXozjUSe62438j9FQr3SfNJmHl7enxcw2qoMqhjVUZVDJrq2KoHUMaqDagNWvUDqGTVJqA1a9QmoZdQOoDRp1Cahm1A6hza6NGcmcz6hNQWar84c5n1CahE1X5gOZTqA1AarnIDkU6gNQtmq1yFcirVA6oXVY2ByKnVFdUWarWxHIrdUV1Quq3MQo1iA1cbXHWIOdqjKsevRbdFYg+d9oNKVTATcVd0p06zX+lXUn5JtnUVUqxrUqVWL3Uqc4tPhZxYjGpc5cxMPGJVNrlT/yFv4Vfkho1FfgdvAC+V9JL6HslL9URo4p0KrywWBpYjPu/lTUulkr+Z4694u3J+R3O3u1PeKlOorL9p4d5W1eEXtfqpHM421wz1iXr+F7cpylTp5v3KlL3iMXx08yV/qjcsUeWYftuk+1MHOnJ/wDzwwtdu6ip5XaK87Lqz0RVDjR7MMtrdFYoPvJz1UCqg0aU6CxIyxJz1UGVQmjqMW9YgPvBgVUbUJo7jBt94D7wYtRkznOjr1tuuTXMWcjqE0T1tuuT3gw6orrF0TRv1wa5gdUV1i+tzOLo64rrnOdYDrD1pToOuK65z3WFdYvrR0HiBXiDnOsK6w9aOg8QI8Qc91hXWL63Nuh7wQ52qAesthzjKoUZxlM9VMLXqoVY7EZaNWX9tOpL0iwKYmLadOonwcJp9MrFEzw8ilLZLwSLY099+S+5UlsvIeV/S3oZvGSOxppyW3n9yi31sGCA0zxCjJTjbPFxmvFxaa+x7LRr5oxkuEoqS6NXPEqVO9TK72clF245W1c9npNJJLZJJJckkWOXq8E9tSmMpmdVRlVLT2RMNKkFSM6qjKqSmkTDSpDJmZVR41DmYb4xDShkUxkaKdNvgZZTT044WUVsapFoolIuPKZYUZyFcyqUyt1DSMXmy4XOoK6hndQV1DrVhOTQ6orqmdzFcy6s5zaHVFdUzuYrmNWc5r3VFdUocxXMuric17qCuoUOYrmNU3X6pDPmINU3ZdQZVTNmCpG1PFvLUqpz/wBQ43JhazTs3HJFrd3l8P5NCkc79RUs+GqLllmusZJkmODeXwllw5NILj68X0EtaW/NeHFll9/I86qqjXw2/wBP3LYx7/FlUldouj3AShtVfr9j1qNfZdDyeEf3U+5qz6nptCspRjJcHFNehr44s2nFu1g6xlzkzmmq+2f61a4VXZlzk1BqsebL+tnvDGWJZi1BXXSJq0j9GUfXTp4xn2P6O7SopVNSVOM/hyamytvezZ52sWgvtFLvt1Zj5PBvFdPTj+u8JwzniX136o7TjKvLTcHGyV4fI5d9jgyxjOZLtJc16lMu0fFHfj8OsU58n7eIjGeIdV4livEM5bxrff6WB72+f0NfW8k/pmfrp67FdY5rxL5ivEdS6M5/RP8AXTdYR4lczmuuxHUfMujmfPLpPFLmK8UvE5zqPmVSxMVxkvUaQ490uo8V1E966nNeNj/cRY1f3IukJ7ZdF4kX3gxLELmg6xNYPZLZrohj1CDWF9kpqBVQxuul3r1FeMiu/wBDqnFy36pn7Tk3QqpcXTnb0M0seu67+hVLGt32ViUXL42pUu+PIsi/Xf0sVSjxXJ2XqWcvP0PC9QTe3QLlwfUkY3t5/YC4RKHpTdnLjvbxueg9m3jRpRe0lCN1yla7R8LhVZLrc+rWOl4Ho8MdsvLNU7Gv4k1/E5Dx0vArlXb4m9MNpdeWNjzv03E9/j4nK1CagLl1X2hHkxJdocl6s5mclwXLbPGyffboVZzPcmYLa/MDMU5iZyouzA1nzfqynMLcC/3h836hWIfNme4LkKa/fJc/oB42Xh6GXMS4Sls60nxbK2wXBcLQ3BcFwNhRuTUfc36itguRVmtLm/UhWAi0W4bikTDo9yCphuVHzVTv/wB35Cu7o/wCpv6hj+H9zwvQemuJV/EWxk0iuS362A00qlrH0FKpeKfNJnz8ad5JPht9z6BHo8P1l5Ph7kuLclzdia5Li3DcJRrkuJmBmC0suDMV3JcLSzMC4mYmdAo9yXEzrmTOgUa5LiZ0R1FzIUe4LlbqrmDXQtaW3BcpliF3FUq76E2XVqcrcSuWIXUyuQLnM5OoxXvEvuRW68uZXcBzcuqPqvmyCAIrYG4twmrg1w3FuJVqpRbvwTf0FpThxW76srp8bDUuH87xV83keJuvS/H3E/q81+SyUlbbw+5V/V6/YDXhVeS6x+52rnFwvFdTdnfNm/jmmecW23JmMWd82TO+Zrs41bMwMyMmYlxsurU6gHVM1yXGxrC91PEXUKrguS3VLdQGoVkJa0fUBnYpLi0NnYGxbkuQEDYLkYVS6+9h6cm92LOnxa25ruJSm2ZRExPIsuQBDQQFyAuRUuEUIFmqwaj5iXIWyj3BJXBckgjl3Fh83kGPAEPm8jzuz01ZPq/uFr4vIaNLd78bsEI/H5MDThvya7mTD93U1GuDmTEFJc0Q1yAuS4QSAuQAkuC5LhRuQBADcBLgAJACVKljmZoO2Vqqm7Ca1x5Q70lfnwOLmZ46CKT6xfDmiU6qVomaq2muK2tvv9RVNX22dvI42pW3VV7NjXKqU0+7z2HUjSJBuQFwXKo3IAgBJcBXV7uPHcTIuuFsSLJN7Poy2OfHgCC+LyYKctg0nv8ATyMFaX3c9yqEvjfgrGiNrFMV8UvJ/QotozW1/wCbGswxipdO81wldbcDvBJOG4pLmjkxBWw3AJACOsr27xYlabS6tIMG+/0KcS9k0+VhaVWzs3yM5y5VqIBMJoiEBclwDcDFciXJaqa8LK6ey7vAs1Nlfi0LObs9r92xUlfbdWTSb7lzM/vCjNSkrJqz9TPCPFS7n/NzQqaXfxXT0FjBNvZcFsu7c57Fjuoqy9ORTTm3w3DKs1srbfYrouzvz4Ik1I1xv3huBPj/ADuCaxwqEIABiqu9vIhBkKaD+PzZom9pfzuIQ4jpJc58C6mviX87iEOYVdDg/P7lUPmfT/JCFFsvlf8Atf2L6D28yEOse0laQhDRCP8AKDS4L+dxCEjsMzLiyEJn0Qpn8sehKHzLzIQy+q3kIQ3RABIBVU4obuIQyy7SVLitxavy+n3IQk9S6LN8PIaS+OPinfxIQ5xQtvhl1YKXyy/nIBCx2rRH8r7DgIaqgCEIj//Z"/>
          <p:cNvSpPr>
            <a:spLocks noChangeAspect="1" noChangeArrowheads="1"/>
          </p:cNvSpPr>
          <p:nvPr/>
        </p:nvSpPr>
        <p:spPr bwMode="auto">
          <a:xfrm>
            <a:off x="155576" y="-1178983"/>
            <a:ext cx="2466975" cy="246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6" descr="data:image/jpeg;base64,/9j/4AAQSkZJRgABAQAAAQABAAD/2wCEAAkGBhAQDw8PDxAPDw8PDw0NDQ8PEA8NDA8NFBAVFBQQFBQXHCYeFxkjGRQUHy8gIycpLCwsFR4xNTAqNSYrLCkBCQoKDgwOFw8PFykcFBwpKS0pKSkpKSkpKSksKSkpKSkvLCkpKSkpKSkpKSkpKSkpKSksKSwpKSkpKSkpKSkpKv/AABEIAMIBAwMBIgACEQEDEQH/xAAcAAACAwEBAQEAAAAAAAAAAAABAgADBAUHBgj/xAA4EAACAQIEAwUHAwMEAwAAAAAAAQIDEQQSEyExUXEFQWGBkQcUIjKhscEGI/BCUtFicoKSFTM0/8QAGAEBAQEBAQAAAAAAAAAAAAAAAAEDAgT/xAAgEQEAAgICAwEBAQAAAAAAAAAAARECEiExAxNBBFEi/9oADAMBAAIRAxEAPwD7pIeKAh4olqaKFxX/AK6luOSduuVliFxDShNvgoTb6ZWUfmjs7tWpTo1aUZNU8RS06sVwk1BqDfRu57v7Mr/+Jwd+6E15KpJWPz1Te0ei+x7p7H+2NXAaD+bCTdO+29Od5w9Ltf8AESPu0hkhUMiBkgpAQUWwwUKEgYgAgEgAgEgAlEIQgEAEAEAEhAABAAABAwFYGFisAMVjMRgAhCCymK5ZFmbMPGRxbSmlMydtxbwmJSdm8PXSa4p6bLVM536nxulgcZU/sw1drrkaX1LEuZjh+b6Pd0X2PXfYfGeXHO37d8NGLtxqJVHJX8FKHqeS0o2s+i9Eeu+yLtRRwsqO1/fdNrg7ToOopPn8jXkdT0kPT0xkylMZM5t1S5MOYqTGuS0pZcNytMZCyjXDcVBFpRkw3FCWw1yXFDcWg3JcFwXFhrkFuS4taNcFxcwMxLKMBi3BcWUZsVsDYrYtaM2K2BsVsWULYrYGxGybLRrkK7hJsU5ucaMzOpDxmRtTSpnzHtNxLj2XiLf1yoU30lVjdelz6FTPO/a72y1HDYWPCbliKnioWUF6tv8A4o6x7cZRUPMG9n5Hb/SPbzwuKpVG1puvh5VbuyUYuUc9/CNSbONdWYkHxS5NG0wxfp3B9p0ayvSq06qtdOnOM9uezNSkeaezir2dCrGnhG3iJ0s1XNCopZVTpZ05NWf7m/hmdj0ZSPPPEtohemMpFKkFTObWl6kMpFCmHOLSmhSDmM+cZTFlL8xMxRnDmLaUuzEzFOYmcWUtzEzFOcmcllLs5MxTnBnFrS7MDMVOYHMllLc4M5U5iuoWylrkByKXMDqC1pa5CuRU6grqCylrkK5FLqCuoS1pbnIZ85BZTmqoWRkZdQeNQ6bU1xkfBe13ARlQw+IXz06ro37nTnFuz84r1PtlUPlvaY83Z01tfWw7X/fuOse3GeP+ZePVJ/gainu+53BUp/gqU7c+XgbvG+q/QuNqUu0cNp2TqzVCTazftyd5W8bRW57wpn5q7K7SlQrUq8bXozjUSe62438j9FQr3SfNJmHl7enxcw2qoMqhjVUZVDJrq2KoHUMaqDagNWvUDqGTVJqA1a9QmoZdQOoDRp1Cahm1A6hza6NGcmcz6hNQWar84c5n1CahE1X5gOZTqA1AarnIDkU6gNQtmq1yFcirVA6oXVY2ByKnVFdUWarWxHIrdUV1Quq3MQo1iA1cbXHWIOdqjKsevRbdFYg+d9oNKVTATcVd0p06zX+lXUn5JtnUVUqxrUqVWL3Uqc4tPhZxYjGpc5cxMPGJVNrlT/yFv4Vfkho1FfgdvAC+V9JL6HslL9URo4p0KrywWBpYjPu/lTUulkr+Z4694u3J+R3O3u1PeKlOorL9p4d5W1eEXtfqpHM421wz1iXr+F7cpylTp5v3KlL3iMXx08yV/qjcsUeWYftuk+1MHOnJ/wDzwwtdu6ip5XaK87Lqz0RVDjR7MMtrdFYoPvJz1UCqg0aU6CxIyxJz1UGVQmjqMW9YgPvBgVUbUJo7jBt94D7wYtRkznOjr1tuuTXMWcjqE0T1tuuT3gw6orrF0TRv1wa5gdUV1i+tzOLo64rrnOdYDrD1pToOuK65z3WFdYvrR0HiBXiDnOsK6w9aOg8QI8Qc91hXWL63Nuh7wQ52qAesthzjKoUZxlM9VMLXqoVY7EZaNWX9tOpL0iwKYmLadOonwcJp9MrFEzw8ilLZLwSLY099+S+5UlsvIeV/S3oZvGSOxppyW3n9yi31sGCA0zxCjJTjbPFxmvFxaa+x7LRr5oxkuEoqS6NXPEqVO9TK72clF245W1c9npNJJLZJJJckkWOXq8E9tSmMpmdVRlVLT2RMNKkFSM6qjKqSmkTDSpDJmZVR41DmYb4xDShkUxkaKdNvgZZTT044WUVsapFoolIuPKZYUZyFcyqUyt1DSMXmy4XOoK6hndQV1DrVhOTQ6orqmdzFcy6s5zaHVFdUzuYrmNWc5r3VFdUocxXMuric17qCuoUOYrmNU3X6pDPmINU3ZdQZVTNmCpG1PFvLUqpz/wBQ43JhazTs3HJFrd3l8P5NCkc79RUs+GqLllmusZJkmODeXwllw5NILj68X0EtaW/NeHFll9/I86qqjXw2/wBP3LYx7/FlUldouj3AShtVfr9j1qNfZdDyeEf3U+5qz6nptCspRjJcHFNehr44s2nFu1g6xlzkzmmq+2f61a4VXZlzk1BqsebL+tnvDGWJZi1BXXSJq0j9GUfXTp4xn2P6O7SopVNSVOM/hyamytvezZ52sWgvtFLvt1Zj5PBvFdPTj+u8JwzniX136o7TjKvLTcHGyV4fI5d9jgyxjOZLtJc16lMu0fFHfj8OsU58n7eIjGeIdV4livEM5bxrff6WB72+f0NfW8k/pmfrp67FdY5rxL5ivEdS6M5/RP8AXTdYR4lczmuuxHUfMujmfPLpPFLmK8UvE5zqPmVSxMVxkvUaQ490uo8V1E966nNeNj/cRY1f3IukJ7ZdF4kX3gxLELmg6xNYPZLZrohj1CDWF9kpqBVQxuul3r1FeMiu/wBDqnFy36pn7Tk3QqpcXTnb0M0seu67+hVLGt32ViUXL42pUu+PIsi/Xf0sVSjxXJ2XqWcvP0PC9QTe3QLlwfUkY3t5/YC4RKHpTdnLjvbxueg9m3jRpRe0lCN1yla7R8LhVZLrc+rWOl4Ho8MdsvLNU7Gv4k1/E5Dx0vArlXb4m9MNpdeWNjzv03E9/j4nK1CagLl1X2hHkxJdocl6s5mclwXLbPGyffboVZzPcmYLa/MDMU5iZyouzA1nzfqynMLcC/3h836hWIfNme4LkKa/fJc/oB42Xh6GXMS4Sls60nxbK2wXBcLQ3BcFwNhRuTUfc36itguRVmtLm/UhWAi0W4bikTDo9yCphuVHzVTv/wB35Cu7o/wCpv6hj+H9zwvQemuJV/EWxk0iuS362A00qlrH0FKpeKfNJnz8ad5JPht9z6BHo8P1l5Ph7kuLclzdia5Li3DcJRrkuJmBmC0suDMV3JcLSzMC4mYmdAo9yXEzrmTOgUa5LiZ0R1FzIUe4LlbqrmDXQtaW3BcpliF3FUq76E2XVqcrcSuWIXUyuQLnM5OoxXvEvuRW68uZXcBzcuqPqvmyCAIrYG4twmrg1w3FuJVqpRbvwTf0FpThxW76srp8bDUuH87xV83keJuvS/H3E/q81+SyUlbbw+5V/V6/YDXhVeS6x+52rnFwvFdTdnfNm/jmmecW23JmMWd82TO+Zrs41bMwMyMmYlxsurU6gHVM1yXGxrC91PEXUKrguS3VLdQGoVkJa0fUBnYpLi0NnYGxbkuQEDYLkYVS6+9h6cm92LOnxa25ruJSm2ZRExPIsuQBDQQFyAuRUuEUIFmqwaj5iXIWyj3BJXBckgjl3Fh83kGPAEPm8jzuz01ZPq/uFr4vIaNLd78bsEI/H5MDThvya7mTD93U1GuDmTEFJc0Q1yAuS4QSAuQAkuC5LhRuQBADcBLgAJACVKljmZoO2Vqqm7Ca1x5Q70lfnwOLmZ46CKT6xfDmiU6qVomaq2muK2tvv9RVNX22dvI42pW3VV7NjXKqU0+7z2HUjSJBuQFwXKo3IAgBJcBXV7uPHcTIuuFsSLJN7Poy2OfHgCC+LyYKctg0nv8ATyMFaX3c9yqEvjfgrGiNrFMV8UvJ/QotozW1/wCbGswxipdO81wldbcDvBJOG4pLmjkxBWw3AJACOsr27xYlabS6tIMG+/0KcS9k0+VhaVWzs3yM5y5VqIBMJoiEBclwDcDFciXJaqa8LK6ey7vAs1Nlfi0LObs9r92xUlfbdWTSb7lzM/vCjNSkrJqz9TPCPFS7n/NzQqaXfxXT0FjBNvZcFsu7c57Fjuoqy9ORTTm3w3DKs1srbfYrouzvz4Ik1I1xv3huBPj/ADuCaxwqEIABiqu9vIhBkKaD+PzZom9pfzuIQ4jpJc58C6mviX87iEOYVdDg/P7lUPmfT/JCFFsvlf8Atf2L6D28yEOse0laQhDRCP8AKDS4L+dxCEjsMzLiyEJn0Qpn8sehKHzLzIQy+q3kIQ3RABIBVU4obuIQyy7SVLitxavy+n3IQk9S6LN8PIaS+OPinfxIQ5xQtvhl1YKXyy/nIBCx2rRH8r7DgIaqgCEIj//Z"/>
          <p:cNvSpPr>
            <a:spLocks noChangeAspect="1" noChangeArrowheads="1"/>
          </p:cNvSpPr>
          <p:nvPr/>
        </p:nvSpPr>
        <p:spPr bwMode="auto">
          <a:xfrm>
            <a:off x="307976" y="-975783"/>
            <a:ext cx="2466975" cy="246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89098674"/>
              </p:ext>
            </p:extLst>
          </p:nvPr>
        </p:nvGraphicFramePr>
        <p:xfrm>
          <a:off x="307975" y="1996776"/>
          <a:ext cx="4912097" cy="3840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5220072" y="253766"/>
            <a:ext cx="3672408" cy="2062103"/>
          </a:xfrm>
          <a:prstGeom prst="rect">
            <a:avLst/>
          </a:prstGeom>
          <a:noFill/>
          <a:ln>
            <a:noFill/>
            <a:prstDash val="lgDashDot"/>
          </a:ln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Intenzivní zemědělství</a:t>
            </a:r>
          </a:p>
          <a:p>
            <a:r>
              <a:rPr lang="cs-CZ" sz="1600" u="sng" dirty="0">
                <a:latin typeface="Times New Roman" pitchFamily="18" charset="0"/>
                <a:cs typeface="Times New Roman" pitchFamily="18" charset="0"/>
              </a:rPr>
              <a:t>ve vyspělých státech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– na menší orné půdě se díky mechanizaci a kvalitě zemědělství vypěstuje velké množství plodin</a:t>
            </a:r>
          </a:p>
          <a:p>
            <a:r>
              <a:rPr lang="cs-CZ" sz="1600" u="sng" dirty="0">
                <a:latin typeface="Times New Roman" pitchFamily="18" charset="0"/>
                <a:cs typeface="Times New Roman" pitchFamily="18" charset="0"/>
              </a:rPr>
              <a:t>v rozvojových zemích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– mají nekvalitní půdu, nekvalitní plodiny i stáda pro chov,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špatnou mechanizaci, kterou nahrazují lidskou silou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259632" y="1448312"/>
            <a:ext cx="1362918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Podmínky:</a:t>
            </a:r>
          </a:p>
        </p:txBody>
      </p:sp>
      <p:pic>
        <p:nvPicPr>
          <p:cNvPr id="2050" name="Picture 2" descr="C:\Documents and Settings\lhrda\Local Settings\Temporary Internet Files\Content.IE5\AGQYB469\MP900448541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2448272" cy="214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28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Geotermální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Teplo zemského jádra)</a:t>
            </a:r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310" y="47863"/>
            <a:ext cx="2381590" cy="333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088832"/>
            <a:ext cx="6095999" cy="406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553200" y="3382089"/>
            <a:ext cx="2362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Geotermální elektrárna </a:t>
            </a:r>
            <a:r>
              <a:rPr lang="cs-CZ" dirty="0" err="1"/>
              <a:t>Nesjavellir</a:t>
            </a:r>
            <a:r>
              <a:rPr lang="cs-CZ" dirty="0"/>
              <a:t> ležící v národním parku </a:t>
            </a:r>
            <a:r>
              <a:rPr lang="cs-CZ" dirty="0" err="1"/>
              <a:t>Þingvellir</a:t>
            </a:r>
            <a:r>
              <a:rPr lang="cs-CZ" dirty="0"/>
              <a:t> je největší svého druhu na Islandu, produkuje 120 MW elektrické energie a zároveň ohřívá 1800 litrů vody za minutu.</a:t>
            </a:r>
          </a:p>
        </p:txBody>
      </p:sp>
    </p:spTree>
    <p:extLst>
      <p:ext uri="{BB962C8B-B14F-4D97-AF65-F5344CB8AC3E}">
        <p14:creationId xmlns:p14="http://schemas.microsoft.com/office/powerpoint/2010/main" val="2576846047"/>
      </p:ext>
    </p:extLst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Rozhovor s Milošem Zemanem - </a:t>
            </a:r>
            <a:r>
              <a:rPr lang="cs-CZ" dirty="0" err="1"/>
              <a:t>iRozhlas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„Pokud jde o těžbu, přečetl jsem si, že stále ještě největším podnikem v Karlovarském kraji je Sokolovská uhelná a že průměrný plat v této společnosti je 34 tisíc korun, což je vysoko nad regionálním, ale dokonce i celostátním průměrem. Proč tedy zabíjet slepici, která snáší zlatá vejce,“ uvažoval prezident Miloš Zeman na návštěvě Karlových Varů v polovině března.</a:t>
            </a:r>
          </a:p>
          <a:p>
            <a:r>
              <a:rPr lang="cs-CZ" dirty="0"/>
              <a:t>„Ta hysterie, kterou vidím v Německu, špatně skončí. Už dnes mají nejdražší elektřinu. A až odstaví jaderné elektrárny, protože vítr občas nefouká a slunce nesvítí, tak ji budou dovážet. A odkud, když ne od nás, pokud neuděláme totéž,“ pokračoval.</a:t>
            </a:r>
          </a:p>
        </p:txBody>
      </p:sp>
    </p:spTree>
    <p:extLst>
      <p:ext uri="{BB962C8B-B14F-4D97-AF65-F5344CB8AC3E}">
        <p14:creationId xmlns:p14="http://schemas.microsoft.com/office/powerpoint/2010/main" val="2012633807"/>
      </p:ext>
    </p:extLst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Zpracovatelský průmysl – těžký průmysl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Zpracovává vytěžené rudy -&gt; kovové materiály</a:t>
            </a:r>
          </a:p>
          <a:p>
            <a:r>
              <a:rPr lang="cs-CZ" dirty="0"/>
              <a:t>Rozdělujeme hutnictví železa (černá metalurgie) a neželezných kovů (barevnou metalurgii)</a:t>
            </a:r>
          </a:p>
          <a:p>
            <a:endParaRPr lang="cs-CZ" dirty="0"/>
          </a:p>
          <a:p>
            <a:r>
              <a:rPr lang="pt-BR" dirty="0"/>
              <a:t>z řeckého</a:t>
            </a:r>
            <a:r>
              <a:rPr lang="cs-CZ" dirty="0"/>
              <a:t> </a:t>
            </a:r>
            <a:r>
              <a:rPr lang="pt-BR" i="1" dirty="0"/>
              <a:t>metallourgos, pracovník s kovem</a:t>
            </a:r>
            <a:endParaRPr lang="cs-CZ" dirty="0"/>
          </a:p>
          <a:p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Co produkuje černá metalurgie?</a:t>
            </a:r>
          </a:p>
        </p:txBody>
      </p:sp>
    </p:spTree>
    <p:extLst>
      <p:ext uri="{BB962C8B-B14F-4D97-AF65-F5344CB8AC3E}">
        <p14:creationId xmlns:p14="http://schemas.microsoft.com/office/powerpoint/2010/main" val="3014740971"/>
      </p:ext>
    </p:extLst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ocelová trub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7" y="17721"/>
            <a:ext cx="3702845" cy="370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altLang="cs-CZ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 descr="Image result for kolejn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442" y="1600200"/>
            <a:ext cx="4979478" cy="400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965639"/>
      </p:ext>
    </p:extLst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Černá metalurgie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Rozhodující průmyslové odvětví v době průmyslové revoluce -&gt; </a:t>
            </a:r>
            <a:r>
              <a:rPr lang="cs-CZ" dirty="0">
                <a:solidFill>
                  <a:srgbClr val="FF0000"/>
                </a:solidFill>
              </a:rPr>
              <a:t>zejména v jakých oblastech světa?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/>
              <a:t>- USA, Evropa v místech těžby žel. rud a černého uhlí</a:t>
            </a:r>
          </a:p>
        </p:txBody>
      </p:sp>
    </p:spTree>
    <p:extLst>
      <p:ext uri="{BB962C8B-B14F-4D97-AF65-F5344CB8AC3E}">
        <p14:creationId xmlns:p14="http://schemas.microsoft.com/office/powerpoint/2010/main" val="12231414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Barevná metalurgie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Energeticky velmi náročné</a:t>
            </a:r>
          </a:p>
          <a:p>
            <a:r>
              <a:rPr lang="cs-CZ" dirty="0"/>
              <a:t>Taví rudy barevných kovů a vyrábí ryzí kovy i jejich slitiny</a:t>
            </a:r>
          </a:p>
          <a:p>
            <a:endParaRPr lang="cs-CZ" dirty="0"/>
          </a:p>
          <a:p>
            <a:r>
              <a:rPr lang="cs-CZ" dirty="0"/>
              <a:t>Výroba hliníku je nejvýznamnější – </a:t>
            </a:r>
            <a:r>
              <a:rPr lang="cs-CZ" dirty="0">
                <a:solidFill>
                  <a:srgbClr val="FF0000"/>
                </a:solidFill>
              </a:rPr>
              <a:t>jak se jmenuje ruda hliníku?</a:t>
            </a:r>
          </a:p>
          <a:p>
            <a:pPr>
              <a:buFontTx/>
              <a:buChar char="-"/>
            </a:pPr>
            <a:r>
              <a:rPr lang="cs-CZ" dirty="0"/>
              <a:t>Bauxit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Výroba je energeticky náročná jak na elektřinu, tak i na vodu</a:t>
            </a:r>
          </a:p>
          <a:p>
            <a:pPr marL="0" indent="0">
              <a:buNone/>
            </a:pPr>
            <a:r>
              <a:rPr lang="cs-CZ" dirty="0"/>
              <a:t>Velké hliníkárny v oblastech levné el. energie – </a:t>
            </a:r>
            <a:r>
              <a:rPr lang="cs-CZ" dirty="0">
                <a:solidFill>
                  <a:srgbClr val="FF0000"/>
                </a:solidFill>
              </a:rPr>
              <a:t>Kde?</a:t>
            </a:r>
          </a:p>
        </p:txBody>
      </p:sp>
    </p:spTree>
    <p:extLst>
      <p:ext uri="{BB962C8B-B14F-4D97-AF65-F5344CB8AC3E}">
        <p14:creationId xmlns:p14="http://schemas.microsoft.com/office/powerpoint/2010/main" val="32381119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hliní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4" y="17721"/>
            <a:ext cx="4173648" cy="244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lit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550" y="0"/>
            <a:ext cx="4708450" cy="313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04800" y="5562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hlinkClick r:id="rId4"/>
              </a:rPr>
              <a:t>https://cz.sputniknews.com/svet/201808207924800-slitina-veda-odolnost-vynalez/</a:t>
            </a:r>
            <a:endParaRPr lang="cs-CZ" dirty="0"/>
          </a:p>
        </p:txBody>
      </p:sp>
      <p:pic>
        <p:nvPicPr>
          <p:cNvPr id="2054" name="Picture 6" descr="Image result for prstýne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934" y="2832862"/>
            <a:ext cx="2422450" cy="24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189072"/>
      </p:ext>
    </p:extLst>
  </p:cSld>
  <p:clrMapOvr>
    <a:masterClrMapping/>
  </p:clrMapOvr>
  <p:transition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Zpracovatelský průmysl – strojírenský průmysl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Nejdůležitější průmyslové odvětví</a:t>
            </a:r>
          </a:p>
          <a:p>
            <a:r>
              <a:rPr lang="cs-CZ" dirty="0"/>
              <a:t>Především vyspělejší země – </a:t>
            </a:r>
            <a:r>
              <a:rPr lang="cs-CZ" dirty="0">
                <a:solidFill>
                  <a:srgbClr val="FF0000"/>
                </a:solidFill>
              </a:rPr>
              <a:t>proč?</a:t>
            </a:r>
          </a:p>
          <a:p>
            <a:pPr>
              <a:buFontTx/>
              <a:buChar char="-"/>
            </a:pPr>
            <a:r>
              <a:rPr lang="cs-CZ" dirty="0"/>
              <a:t>Dostatek kvalifikovaných pracovníků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Široké spektrum oborů a výrob</a:t>
            </a: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Co vyrábějí závody těžkého strojírenství?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- (stavební stroje, turbíny, lokomotivy…)</a:t>
            </a:r>
          </a:p>
          <a:p>
            <a:pPr>
              <a:buFontTx/>
              <a:buChar char="-"/>
            </a:pPr>
            <a:r>
              <a:rPr lang="cs-CZ" dirty="0"/>
              <a:t>Bezprostředně navazují na hutnické podniky</a:t>
            </a:r>
          </a:p>
          <a:p>
            <a:pPr>
              <a:buFontTx/>
              <a:buChar char="-"/>
            </a:pPr>
            <a:r>
              <a:rPr lang="cs-CZ" dirty="0"/>
              <a:t>Další vyrábějí zemědělské stroje nebo – potravinářské, textilní, obráběcí stroje</a:t>
            </a:r>
          </a:p>
          <a:p>
            <a:pPr>
              <a:buFontTx/>
              <a:buChar char="-"/>
            </a:pPr>
            <a:r>
              <a:rPr lang="cs-CZ" dirty="0"/>
              <a:t>Spotřební zboží – kola, nářadí, hřebíky</a:t>
            </a:r>
          </a:p>
        </p:txBody>
      </p:sp>
    </p:spTree>
    <p:extLst>
      <p:ext uri="{BB962C8B-B14F-4D97-AF65-F5344CB8AC3E}">
        <p14:creationId xmlns:p14="http://schemas.microsoft.com/office/powerpoint/2010/main" val="29124682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Průmysl světa - shrnutí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/>
              <a:t>lokalizace nových průmyslových objektů je stále více ovlivňována </a:t>
            </a:r>
            <a:r>
              <a:rPr lang="cs-CZ" altLang="cs-CZ" sz="2400" b="1">
                <a:solidFill>
                  <a:schemeClr val="accent2"/>
                </a:solidFill>
              </a:rPr>
              <a:t>mezinárodní dělbou práce a ekonomickou integrací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zasahují zde i ekologové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technologické parky - vědeckovýzkumné komplexy při univerzitách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laboratoře, vědecké a výzkumné závody (např. Sillicon Valley nebo Isar Valley)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charakteristické pro rozmístění průmyslu je jeho </a:t>
            </a:r>
            <a:r>
              <a:rPr lang="cs-CZ" altLang="cs-CZ" sz="2400" b="1">
                <a:solidFill>
                  <a:schemeClr val="accent2"/>
                </a:solidFill>
              </a:rPr>
              <a:t>střediskový charakter</a:t>
            </a:r>
            <a:br>
              <a:rPr lang="cs-CZ" altLang="cs-CZ" sz="2400"/>
            </a:br>
            <a:br>
              <a:rPr lang="cs-CZ" altLang="cs-CZ" sz="2400"/>
            </a:br>
            <a:endParaRPr lang="cs-CZ" altLang="cs-CZ" sz="2400"/>
          </a:p>
        </p:txBody>
      </p:sp>
    </p:spTree>
    <p:extLst>
      <p:ext uri="{BB962C8B-B14F-4D97-AF65-F5344CB8AC3E}">
        <p14:creationId xmlns:p14="http://schemas.microsoft.com/office/powerpoint/2010/main" val="425816922"/>
      </p:ext>
    </p:extLst>
  </p:cSld>
  <p:clrMapOvr>
    <a:masterClrMapping/>
  </p:clrMapOvr>
  <p:transition spd="slow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Průmyslové oblasti světa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Učebnice str. 77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60960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00176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Primér</a:t>
            </a:r>
            <a:r>
              <a:rPr lang="cs-CZ" dirty="0"/>
              <a:t> – zemědělství a těžba nerostných surovin</a:t>
            </a:r>
          </a:p>
        </p:txBody>
      </p:sp>
    </p:spTree>
    <p:extLst>
      <p:ext uri="{BB962C8B-B14F-4D97-AF65-F5344CB8AC3E}">
        <p14:creationId xmlns:p14="http://schemas.microsoft.com/office/powerpoint/2010/main" val="33205690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92162"/>
          </a:xfrm>
        </p:spPr>
        <p:txBody>
          <a:bodyPr/>
          <a:lstStyle/>
          <a:p>
            <a:r>
              <a:rPr lang="cs-CZ" altLang="cs-CZ"/>
              <a:t>ÚKOLY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18488" cy="52562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800" dirty="0"/>
              <a:t>Vyjmenujte dva libovolné průmyslové výrobky a řekněte, z čeho se vyrábějí a ke kterému odvětví patří.</a:t>
            </a:r>
          </a:p>
          <a:p>
            <a:pPr>
              <a:lnSpc>
                <a:spcPct val="90000"/>
              </a:lnSpc>
            </a:pPr>
            <a:r>
              <a:rPr lang="cs-CZ" altLang="cs-CZ" sz="2800" dirty="0">
                <a:solidFill>
                  <a:srgbClr val="0000FF"/>
                </a:solidFill>
              </a:rPr>
              <a:t>Představte si, že máte hodně peněz a chcete si založit průmyslový podnik. Jaké nároky by mělo splňovat místo, které si jako sídlo podniku vyberete ? Typ podniku si můžete zvolit jaký chcete. Zde jsou nějaké možnosti:</a:t>
            </a:r>
            <a:r>
              <a:rPr lang="cs-CZ" altLang="cs-CZ" sz="2800" dirty="0"/>
              <a:t> pekárna, hala na výrobu automobilu Škoda Octavia, rafinérie ropy, obuvnický závod, závod na výrobu letadla Boeing 747, sklářská huť, výroba nábytku, vodní elektrárna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1837130646"/>
      </p:ext>
    </p:extLst>
  </p:cSld>
  <p:clrMapOvr>
    <a:masterClrMapping/>
  </p:clrMapOvr>
  <p:transition spd="slow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Co vše jsou služby?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Terciér - služby</a:t>
            </a:r>
          </a:p>
        </p:txBody>
      </p:sp>
    </p:spTree>
    <p:extLst>
      <p:ext uri="{BB962C8B-B14F-4D97-AF65-F5344CB8AC3E}">
        <p14:creationId xmlns:p14="http://schemas.microsoft.com/office/powerpoint/2010/main" val="42889054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63451C-0953-4B18-BA2F-EA9A6D895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Doprava  </a:t>
            </a:r>
            <a:r>
              <a:rPr lang="cs-CZ"/>
              <a:t>(atlas 38-39)</a:t>
            </a:r>
            <a:endParaRPr lang="de-DE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2334E5-17EF-4F0C-8607-E296BADEAF5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02352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Jaké znáš druhy dopravy?</a:t>
            </a:r>
          </a:p>
          <a:p>
            <a:r>
              <a:rPr lang="cs-CZ" dirty="0"/>
              <a:t>Železniční, silniční, lodní/námořní, letecká, potrubní</a:t>
            </a:r>
          </a:p>
          <a:p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Jaké funkce splňuje světová doprava?</a:t>
            </a:r>
          </a:p>
          <a:p>
            <a:r>
              <a:rPr lang="cs-CZ" dirty="0"/>
              <a:t>Nákladní, osobní</a:t>
            </a:r>
          </a:p>
          <a:p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Zamysli se jaký význam mají pro společnost jednotlivé druhy dopravy. Co zajišťují? 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Velká konkurence -&gt; cena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17527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EAD971-6ACA-48AE-BDCA-63AAC709A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s učebnicí</a:t>
            </a:r>
            <a:endParaRPr lang="de-DE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D06054-7536-413C-AE9F-1311001A269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str. 90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Podívej se na tabulku. Pořádně si jí prohlédni.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427852"/>
      </p:ext>
    </p:extLst>
  </p:cSld>
  <p:clrMapOvr>
    <a:masterClrMapping/>
  </p:clrMapOvr>
  <p:transition spd="slow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B331B6-5BE5-46C5-8A2B-5022EC526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Letecká doprava (LD)</a:t>
            </a:r>
            <a:endParaRPr lang="de-DE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6AFFDA-67E3-49B7-872F-EFD485466AE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13648" cy="5102352"/>
          </a:xfrm>
        </p:spPr>
        <p:txBody>
          <a:bodyPr>
            <a:normAutofit fontScale="77500" lnSpcReduction="2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Vyjmenuj klady a zápory LD</a:t>
            </a:r>
          </a:p>
          <a:p>
            <a:endParaRPr lang="cs-CZ" dirty="0"/>
          </a:p>
          <a:p>
            <a:r>
              <a:rPr lang="cs-CZ" dirty="0"/>
              <a:t>+</a:t>
            </a:r>
          </a:p>
          <a:p>
            <a:r>
              <a:rPr lang="cs-CZ" dirty="0"/>
              <a:t>Globální propojování světa -&gt; rychlá doprava</a:t>
            </a:r>
          </a:p>
          <a:p>
            <a:r>
              <a:rPr lang="cs-CZ" dirty="0"/>
              <a:t>Přeprava rychle zkazitelného zboží či orgánů</a:t>
            </a:r>
          </a:p>
          <a:p>
            <a:endParaRPr lang="cs-CZ" dirty="0"/>
          </a:p>
          <a:p>
            <a:r>
              <a:rPr lang="cs-CZ" dirty="0"/>
              <a:t>-</a:t>
            </a:r>
          </a:p>
          <a:p>
            <a:r>
              <a:rPr lang="cs-CZ" dirty="0"/>
              <a:t>Velké finanční náklady</a:t>
            </a:r>
          </a:p>
          <a:p>
            <a:r>
              <a:rPr lang="cs-CZ" dirty="0"/>
              <a:t>Není to doprava „z domu do domu“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Největší letiště -&gt; nejvýznamnější světová města</a:t>
            </a:r>
          </a:p>
          <a:p>
            <a:r>
              <a:rPr lang="cs-CZ" dirty="0">
                <a:solidFill>
                  <a:srgbClr val="FF0000"/>
                </a:solidFill>
              </a:rPr>
              <a:t>Podívej se do atlasu a vypiš si alespoň 5 světově významných letišť (které je největší na světě?)</a:t>
            </a:r>
          </a:p>
          <a:p>
            <a:r>
              <a:rPr lang="cs-CZ" sz="1500" dirty="0">
                <a:hlinkClick r:id="rId2"/>
              </a:rPr>
              <a:t>https://www.letuska.cz/magazin/cestujeme-po-svete/nejvetsi-nejlepsi-nejvytizenejsi-jak-jsou-na-tom-svetova-letiste</a:t>
            </a:r>
            <a:endParaRPr lang="cs-CZ" sz="1500" dirty="0"/>
          </a:p>
          <a:p>
            <a:endParaRPr lang="cs-CZ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37828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656E51-D5D8-4461-A76C-F876C0A24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Letecká doprava</a:t>
            </a:r>
            <a:endParaRPr lang="de-DE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9CF515-F763-4079-9E4C-62C06D393AE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Velká konkurence -&gt; tlak na cenu letenek</a:t>
            </a:r>
          </a:p>
          <a:p>
            <a:r>
              <a:rPr lang="cs-CZ" dirty="0"/>
              <a:t>Osobní/nákladní, vnitrostátní/mezinárodní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Co je to nízkonákladové společnosti?</a:t>
            </a:r>
          </a:p>
          <a:p>
            <a:r>
              <a:rPr lang="cs-CZ" dirty="0">
                <a:solidFill>
                  <a:srgbClr val="FF0000"/>
                </a:solidFill>
              </a:rPr>
              <a:t>Co jsou to charterové lety?</a:t>
            </a:r>
          </a:p>
          <a:p>
            <a:r>
              <a:rPr lang="cs-CZ" dirty="0"/>
              <a:t>Je nepravidelný letecký spoj, který se objednává pro velké skupiny cestujících, jeho opakem je pravidelný let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8883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Riziko nehody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Nejbezpečnější doprava – zemře méně lidí než na českých silnicích za 1 rok!</a:t>
            </a:r>
          </a:p>
          <a:p>
            <a:r>
              <a:rPr lang="cs-CZ" dirty="0"/>
              <a:t>Pokud by člověk cestoval letadlem každý den, musel by čekat </a:t>
            </a:r>
            <a:r>
              <a:rPr lang="cs-CZ" b="1" dirty="0"/>
              <a:t>14 tisíc let</a:t>
            </a:r>
            <a:r>
              <a:rPr lang="cs-CZ" dirty="0"/>
              <a:t>, než by zažil leteckou katastrofu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6871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4A1367-D963-4D49-907F-E9CA99D4B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Námořní doprava  (ND)</a:t>
            </a:r>
            <a:endParaRPr lang="de-DE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6838D1-6354-4645-A20F-92866AA0882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Učebnice str. 92</a:t>
            </a:r>
          </a:p>
          <a:p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Proč se v dnešní době staví lodě s velkou kapacitou?</a:t>
            </a:r>
          </a:p>
          <a:p>
            <a:r>
              <a:rPr lang="cs-CZ" dirty="0">
                <a:solidFill>
                  <a:srgbClr val="FF0000"/>
                </a:solidFill>
              </a:rPr>
              <a:t>Jaký je stav historických přístavů?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1026" name="Picture 2" descr="Image result for přísta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9144000"/>
            <a:ext cx="27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řísta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38981"/>
            <a:ext cx="3657600" cy="176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144115"/>
      </p:ext>
    </p:extLst>
  </p:cSld>
  <p:clrMapOvr>
    <a:masterClrMapping/>
  </p:clrMapOvr>
  <p:transition spd="slow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Námořní doprava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13648" cy="4873752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Vyjmenuj klady a zápory LD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+</a:t>
            </a:r>
          </a:p>
          <a:p>
            <a:r>
              <a:rPr lang="cs-CZ" dirty="0"/>
              <a:t>Globální propojování světa -&gt; rychlá doprava</a:t>
            </a:r>
          </a:p>
          <a:p>
            <a:r>
              <a:rPr lang="cs-CZ" dirty="0"/>
              <a:t>Přeprava velké množství nákladu</a:t>
            </a:r>
          </a:p>
          <a:p>
            <a:endParaRPr lang="cs-CZ" dirty="0"/>
          </a:p>
          <a:p>
            <a:r>
              <a:rPr lang="cs-CZ" dirty="0"/>
              <a:t>-</a:t>
            </a:r>
          </a:p>
          <a:p>
            <a:r>
              <a:rPr lang="cs-CZ" dirty="0"/>
              <a:t>Velké finanční náklady (přístavy, kanály..)</a:t>
            </a:r>
          </a:p>
          <a:p>
            <a:r>
              <a:rPr lang="cs-CZ" dirty="0"/>
              <a:t>Není to doprava „z domu do domu“</a:t>
            </a:r>
          </a:p>
          <a:p>
            <a:r>
              <a:rPr lang="cs-CZ" dirty="0"/>
              <a:t>Relativně pomalá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23932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Námořní doprava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Tankery – lodě pro přepravu ropy</a:t>
            </a:r>
          </a:p>
          <a:p>
            <a:endParaRPr lang="cs-CZ" dirty="0"/>
          </a:p>
          <a:p>
            <a:r>
              <a:rPr lang="cs-CZ" dirty="0"/>
              <a:t>Bývalý největší tanker a zároveň loď na světě -&gt; </a:t>
            </a:r>
            <a:r>
              <a:rPr lang="cs-CZ" dirty="0" err="1"/>
              <a:t>Seawise</a:t>
            </a:r>
            <a:r>
              <a:rPr lang="cs-CZ" dirty="0"/>
              <a:t> </a:t>
            </a:r>
            <a:r>
              <a:rPr lang="cs-CZ" dirty="0" err="1"/>
              <a:t>Giant</a:t>
            </a:r>
            <a:r>
              <a:rPr lang="cs-CZ" dirty="0"/>
              <a:t> (1979-2009) </a:t>
            </a:r>
          </a:p>
          <a:p>
            <a:r>
              <a:rPr lang="cs-CZ" dirty="0"/>
              <a:t>Nosnost 574 000 t a rychlost 16 uzlů </a:t>
            </a:r>
            <a:r>
              <a:rPr lang="cs-CZ" dirty="0">
                <a:solidFill>
                  <a:srgbClr val="FF0000"/>
                </a:solidFill>
              </a:rPr>
              <a:t>(kolik v přepočtu na km/h?)</a:t>
            </a:r>
          </a:p>
          <a:p>
            <a:r>
              <a:rPr lang="cs-CZ" dirty="0"/>
              <a:t>1,852 km/h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Délka 460 m!!</a:t>
            </a:r>
          </a:p>
        </p:txBody>
      </p:sp>
      <p:pic>
        <p:nvPicPr>
          <p:cNvPr id="1026" name="Picture 2" descr="http://www.top10list.cz/wp-content/uploads/2012/10/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702" y="3886200"/>
            <a:ext cx="3810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72902" y="6297650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https://www.youtube.com/watch?v=b9BSoqYzUVQ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62508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altLang="cs-CZ" dirty="0"/>
              <a:t>Vyhledejte v atlase oblasti s významnou těžbou uhlí, ropy a uranu a dalších nerostných surovin (stříbro, zlato, atd.) a oblasti s významných chovem dobytka a jakého + plodiny.</a:t>
            </a:r>
          </a:p>
          <a:p>
            <a:endParaRPr lang="cs-CZ" altLang="cs-CZ" dirty="0"/>
          </a:p>
          <a:p>
            <a:r>
              <a:rPr lang="cs-CZ" altLang="cs-CZ" dirty="0"/>
              <a:t>Zjištění zaznamenejte dozadu do sešitu. Pojmenujte určené oblasti zeměpisně správně. V žádném případě ne zhruba jako např. Asie, ale naopak blíže např. SV Čína nebo oblast Mexického zálivu atd.</a:t>
            </a:r>
          </a:p>
          <a:p>
            <a:endParaRPr lang="cs-CZ" dirty="0"/>
          </a:p>
          <a:p>
            <a:r>
              <a:rPr lang="cs-CZ" dirty="0"/>
              <a:t>Použijte atlas a ne internet!</a:t>
            </a:r>
          </a:p>
          <a:p>
            <a:endParaRPr lang="cs-CZ" dirty="0"/>
          </a:p>
          <a:p>
            <a:r>
              <a:rPr lang="cs-CZ" dirty="0"/>
              <a:t>Můžete pracovat max. ve dvojicích</a:t>
            </a:r>
          </a:p>
        </p:txBody>
      </p:sp>
    </p:spTree>
    <p:extLst>
      <p:ext uri="{BB962C8B-B14F-4D97-AF65-F5344CB8AC3E}">
        <p14:creationId xmlns:p14="http://schemas.microsoft.com/office/powerpoint/2010/main" val="3476909625"/>
      </p:ext>
    </p:extLst>
  </p:cSld>
  <p:clrMapOvr>
    <a:masterClrMapping/>
  </p:clrMapOvr>
  <p:transition spd="slow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Novodobé pirátství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Somálsko</a:t>
            </a:r>
          </a:p>
          <a:p>
            <a:r>
              <a:rPr lang="cs-CZ" dirty="0"/>
              <a:t>Unášejí ropné tankery směřující do Evropy a žádají velké výkupné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414" y="2525189"/>
            <a:ext cx="5181600" cy="366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505200" y="6200407"/>
            <a:ext cx="3775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Oblast působení somálských pirátů</a:t>
            </a:r>
          </a:p>
        </p:txBody>
      </p:sp>
      <p:sp>
        <p:nvSpPr>
          <p:cNvPr id="5" name="Obdélník 4"/>
          <p:cNvSpPr/>
          <p:nvPr/>
        </p:nvSpPr>
        <p:spPr>
          <a:xfrm>
            <a:off x="239232" y="5772265"/>
            <a:ext cx="32517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https://videacesky.cz/video/jak-somalsti-pirati-vydelavaji-penize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193681"/>
      </p:ext>
    </p:extLst>
  </p:cSld>
  <p:clrMapOvr>
    <a:masterClrMapping/>
  </p:clrMapOvr>
  <p:transition spd="slow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Silniční doprava (SD)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Rozsah neustále stoupá (objem i význam)</a:t>
            </a:r>
          </a:p>
          <a:p>
            <a:r>
              <a:rPr lang="cs-CZ" dirty="0"/>
              <a:t>Především přeprava osob, zboží podléhající zkáze </a:t>
            </a:r>
          </a:p>
          <a:p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Je hustota silniční sítě rovnoměrná či nerovnoměrná?</a:t>
            </a:r>
          </a:p>
          <a:p>
            <a:r>
              <a:rPr lang="cs-CZ" dirty="0">
                <a:solidFill>
                  <a:srgbClr val="FF0000"/>
                </a:solidFill>
              </a:rPr>
              <a:t>Kdo má nejvíce silnic a dálnic na světě? V Evropě?</a:t>
            </a:r>
          </a:p>
          <a:p>
            <a:pPr marL="0" indent="0">
              <a:buNone/>
            </a:pPr>
            <a:r>
              <a:rPr lang="cs-CZ" dirty="0"/>
              <a:t>(USA, Evropa- Německo, Francie)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Co znamená zkratka TIR?</a:t>
            </a:r>
          </a:p>
          <a:p>
            <a:pPr marL="0" indent="0">
              <a:buNone/>
            </a:pPr>
            <a:r>
              <a:rPr lang="cs-CZ" dirty="0"/>
              <a:t>Označení pro dálkovou nákladní přepravu</a:t>
            </a:r>
          </a:p>
        </p:txBody>
      </p:sp>
      <p:sp>
        <p:nvSpPr>
          <p:cNvPr id="4" name="Obdélník 3"/>
          <p:cNvSpPr/>
          <p:nvPr/>
        </p:nvSpPr>
        <p:spPr>
          <a:xfrm>
            <a:off x="228600" y="6019800"/>
            <a:ext cx="8382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dirty="0">
                <a:hlinkClick r:id="rId2"/>
              </a:rPr>
              <a:t>https://automix.denik.cz/zivot-ridice/obrazem-rekordni-silnice-z-celeho-sveta-kde-lezi-vubec-nejdelsi-kus-asfaltu-20171108.html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2015997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Silniční doprava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Vyjmenuj klady a zápory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+</a:t>
            </a:r>
          </a:p>
          <a:p>
            <a:r>
              <a:rPr lang="cs-CZ" dirty="0"/>
              <a:t>Přeprava „z domu do domu“</a:t>
            </a:r>
          </a:p>
          <a:p>
            <a:r>
              <a:rPr lang="cs-CZ" dirty="0"/>
              <a:t>Pohodlná</a:t>
            </a:r>
          </a:p>
          <a:p>
            <a:endParaRPr lang="cs-CZ" dirty="0"/>
          </a:p>
          <a:p>
            <a:r>
              <a:rPr lang="cs-CZ" dirty="0"/>
              <a:t>-</a:t>
            </a:r>
          </a:p>
          <a:p>
            <a:r>
              <a:rPr lang="cs-CZ" dirty="0"/>
              <a:t>Krátké vzdálenosti</a:t>
            </a:r>
          </a:p>
          <a:p>
            <a:r>
              <a:rPr lang="cs-CZ" dirty="0"/>
              <a:t>Nešetrná k životnímu prostředí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098" name="Picture 2" descr="Image result for silniční dopra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81400"/>
            <a:ext cx="4343400" cy="184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2913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Kuriozity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1800" dirty="0">
                <a:hlinkClick r:id="rId2"/>
              </a:rPr>
              <a:t>https://www.youtube.com/watch?v=AFN566li_mY</a:t>
            </a:r>
            <a:endParaRPr lang="cs-CZ" dirty="0"/>
          </a:p>
          <a:p>
            <a:r>
              <a:rPr lang="cs-CZ" dirty="0"/>
              <a:t>Ruská Jaroslav</a:t>
            </a:r>
          </a:p>
          <a:p>
            <a:endParaRPr lang="cs-CZ" dirty="0"/>
          </a:p>
          <a:p>
            <a:r>
              <a:rPr lang="cs-CZ" sz="1600" dirty="0">
                <a:hlinkClick r:id="rId3"/>
              </a:rPr>
              <a:t>https://www.jenprocestovatele.cz/18-nejuzasnejsi-silnic-sveta-ktere-milovnici-dlouhych-cest-musi-videt/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909631817"/>
      </p:ext>
    </p:extLst>
  </p:cSld>
  <p:clrMapOvr>
    <a:masterClrMapping/>
  </p:clrMapOvr>
  <p:transition spd="slow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Železniční doprava (ŽD)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Jaký je význam tohoto druhu dopravy?</a:t>
            </a:r>
          </a:p>
          <a:p>
            <a:r>
              <a:rPr lang="cs-CZ" dirty="0"/>
              <a:t>Nejvýznamnější doprava</a:t>
            </a:r>
          </a:p>
          <a:p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Vyjmenuj klady a zápory (sám/a si vypiš)</a:t>
            </a:r>
          </a:p>
        </p:txBody>
      </p:sp>
    </p:spTree>
    <p:extLst>
      <p:ext uri="{BB962C8B-B14F-4D97-AF65-F5344CB8AC3E}">
        <p14:creationId xmlns:p14="http://schemas.microsoft.com/office/powerpoint/2010/main" val="27921063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Modernizace tratí</a:t>
            </a:r>
          </a:p>
          <a:p>
            <a:r>
              <a:rPr lang="cs-CZ" dirty="0"/>
              <a:t>Nejvíce využívaná doprava v plošně velkých státech (USA, Rusko, Kanada – nejdelší železniční tratě)</a:t>
            </a:r>
          </a:p>
          <a:p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Kde bude největší hustota žel. tratí? </a:t>
            </a:r>
          </a:p>
          <a:p>
            <a:pPr marL="0" indent="0">
              <a:buNone/>
            </a:pPr>
            <a:r>
              <a:rPr lang="cs-CZ" dirty="0"/>
              <a:t>Evropa, S. Amerika, Japonsko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Výstavba tratí pro „rychlovlaky“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57200" y="5448151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https://www.youtube.com/watch?v=meEjjqER4O4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371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Potrubní doprava (PD)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Co přepravuje tento druh dopravy?</a:t>
            </a:r>
          </a:p>
          <a:p>
            <a:r>
              <a:rPr lang="cs-CZ" dirty="0"/>
              <a:t>Tekuté a plynné látky – </a:t>
            </a:r>
            <a:r>
              <a:rPr lang="cs-CZ" dirty="0">
                <a:solidFill>
                  <a:srgbClr val="FF0000"/>
                </a:solidFill>
              </a:rPr>
              <a:t>jaké?</a:t>
            </a:r>
          </a:p>
          <a:p>
            <a:r>
              <a:rPr lang="cs-CZ" dirty="0"/>
              <a:t>Plynovody a ropovody</a:t>
            </a:r>
          </a:p>
          <a:p>
            <a:endParaRPr lang="cs-CZ" dirty="0"/>
          </a:p>
          <a:p>
            <a:r>
              <a:rPr lang="cs-CZ" dirty="0"/>
              <a:t>Nejvíce se jich nachází v USA, Rusko – Evropy, Západní Evropa a oblast Perského zálivu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36917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Kuriozity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Nejdelší ropovod – Družba (4000 km)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Nejdelší plynovod – není dostavěný (2022) – Síla Sibiře (3968 km)</a:t>
            </a:r>
          </a:p>
          <a:p>
            <a:endParaRPr lang="cs-CZ" dirty="0"/>
          </a:p>
          <a:p>
            <a:r>
              <a:rPr lang="cs-CZ" sz="1600" dirty="0">
                <a:hlinkClick r:id="rId2"/>
              </a:rPr>
              <a:t>https://www.idnes.cz/technet/technika/hyperloop-stavba.A151027_155357_tec_technika_vse</a:t>
            </a:r>
            <a:endParaRPr lang="cs-CZ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57400"/>
            <a:ext cx="2895600" cy="193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411385"/>
      </p:ext>
    </p:extLst>
  </p:cSld>
  <p:clrMapOvr>
    <a:masterClrMapping/>
  </p:clrMapOvr>
  <p:transition spd="slow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Telekomunikace (spoje)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Zajišťují dopravu zpráv a přenos informací</a:t>
            </a:r>
          </a:p>
          <a:p>
            <a:r>
              <a:rPr lang="cs-CZ" dirty="0"/>
              <a:t>Nabývá stále většího významu a modernizuje se</a:t>
            </a:r>
          </a:p>
          <a:p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Co sem patří?</a:t>
            </a:r>
          </a:p>
          <a:p>
            <a:r>
              <a:rPr lang="cs-CZ" dirty="0"/>
              <a:t>Poštovní služby, telefonní služby, média </a:t>
            </a:r>
          </a:p>
        </p:txBody>
      </p:sp>
      <p:pic>
        <p:nvPicPr>
          <p:cNvPr id="2050" name="Picture 2" descr="Image result for telekomunika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023666"/>
            <a:ext cx="3810000" cy="260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7568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Terciér - Služby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Je to specifický ukazatel vyspělosti zemí -&gt; čím vyšší podíl služeb na HDP, tím vyspělejší země</a:t>
            </a:r>
          </a:p>
          <a:p>
            <a:endParaRPr lang="cs-CZ" dirty="0"/>
          </a:p>
          <a:p>
            <a:r>
              <a:rPr lang="cs-CZ" dirty="0"/>
              <a:t>Služby jsou činnosti „sloužící“ lidem</a:t>
            </a:r>
          </a:p>
          <a:p>
            <a:endParaRPr lang="cs-CZ" dirty="0"/>
          </a:p>
          <a:p>
            <a:r>
              <a:rPr lang="cs-CZ" dirty="0"/>
              <a:t>Nelze je měřit ani skladovat</a:t>
            </a:r>
          </a:p>
        </p:txBody>
      </p:sp>
    </p:spTree>
    <p:extLst>
      <p:ext uri="{BB962C8B-B14F-4D97-AF65-F5344CB8AC3E}">
        <p14:creationId xmlns:p14="http://schemas.microsoft.com/office/powerpoint/2010/main" val="160062103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4944" y="470548"/>
            <a:ext cx="5328592" cy="792088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Zemědělské plodiny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3889499" y="3642273"/>
            <a:ext cx="1440160" cy="672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Zemědělské</a:t>
            </a:r>
            <a:r>
              <a:rPr lang="cs-CZ" dirty="0"/>
              <a:t>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plodiny</a:t>
            </a:r>
          </a:p>
        </p:txBody>
      </p:sp>
      <p:cxnSp>
        <p:nvCxnSpPr>
          <p:cNvPr id="8" name="Přímá spojnice se šipkou 7"/>
          <p:cNvCxnSpPr>
            <a:stCxn id="5" idx="0"/>
          </p:cNvCxnSpPr>
          <p:nvPr/>
        </p:nvCxnSpPr>
        <p:spPr>
          <a:xfrm flipV="1">
            <a:off x="4609579" y="3197135"/>
            <a:ext cx="0" cy="4451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Zaoblený obdélník 8"/>
          <p:cNvSpPr/>
          <p:nvPr/>
        </p:nvSpPr>
        <p:spPr>
          <a:xfrm>
            <a:off x="3913848" y="2237028"/>
            <a:ext cx="1368152" cy="960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obilniny-</a:t>
            </a:r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pšenice, kukuřice, oves</a:t>
            </a:r>
            <a:endParaRPr lang="cs-CZ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Přímá spojnice se šipkou 10"/>
          <p:cNvCxnSpPr/>
          <p:nvPr/>
        </p:nvCxnSpPr>
        <p:spPr>
          <a:xfrm flipV="1">
            <a:off x="5303358" y="3315531"/>
            <a:ext cx="288032" cy="3491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Zaoblený obdélník 13"/>
          <p:cNvSpPr/>
          <p:nvPr/>
        </p:nvSpPr>
        <p:spPr>
          <a:xfrm>
            <a:off x="5611264" y="2542517"/>
            <a:ext cx="1224136" cy="87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luštěniny- </a:t>
            </a:r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hrách, čočka</a:t>
            </a:r>
          </a:p>
        </p:txBody>
      </p:sp>
      <p:cxnSp>
        <p:nvCxnSpPr>
          <p:cNvPr id="21" name="Přímá spojnice se šipkou 20"/>
          <p:cNvCxnSpPr>
            <a:stCxn id="5" idx="3"/>
          </p:cNvCxnSpPr>
          <p:nvPr/>
        </p:nvCxnSpPr>
        <p:spPr>
          <a:xfrm>
            <a:off x="5329659" y="3978311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Zaoblený obdélník 26"/>
          <p:cNvSpPr/>
          <p:nvPr/>
        </p:nvSpPr>
        <p:spPr>
          <a:xfrm>
            <a:off x="5689699" y="3548755"/>
            <a:ext cx="1224136" cy="9950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pochutiny-</a:t>
            </a:r>
          </a:p>
          <a:p>
            <a:pPr algn="ctr"/>
            <a:r>
              <a:rPr lang="cs-C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káva, kakao, čaj</a:t>
            </a:r>
          </a:p>
        </p:txBody>
      </p:sp>
      <p:cxnSp>
        <p:nvCxnSpPr>
          <p:cNvPr id="29" name="Přímá spojnice se šipkou 28"/>
          <p:cNvCxnSpPr/>
          <p:nvPr/>
        </p:nvCxnSpPr>
        <p:spPr>
          <a:xfrm>
            <a:off x="5257651" y="4344584"/>
            <a:ext cx="144016" cy="4189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Zaoblený obdélník 29"/>
          <p:cNvSpPr/>
          <p:nvPr/>
        </p:nvSpPr>
        <p:spPr>
          <a:xfrm>
            <a:off x="5257651" y="4837010"/>
            <a:ext cx="1507328" cy="1170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technické plodiny –</a:t>
            </a:r>
          </a:p>
          <a:p>
            <a:pPr algn="ctr"/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bavlník, tabák, chmel</a:t>
            </a:r>
          </a:p>
        </p:txBody>
      </p:sp>
      <p:cxnSp>
        <p:nvCxnSpPr>
          <p:cNvPr id="3072" name="Přímá spojnice se šipkou 3071"/>
          <p:cNvCxnSpPr>
            <a:stCxn id="5" idx="2"/>
          </p:cNvCxnSpPr>
          <p:nvPr/>
        </p:nvCxnSpPr>
        <p:spPr>
          <a:xfrm>
            <a:off x="4609579" y="4314349"/>
            <a:ext cx="36004" cy="4963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73" name="Zaoblený obdélník 3072"/>
          <p:cNvSpPr/>
          <p:nvPr/>
        </p:nvSpPr>
        <p:spPr>
          <a:xfrm>
            <a:off x="3952082" y="4853339"/>
            <a:ext cx="1126613" cy="882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zelenina</a:t>
            </a:r>
          </a:p>
          <a:p>
            <a:pPr algn="ctr"/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mrkev, salát, cibule</a:t>
            </a:r>
          </a:p>
        </p:txBody>
      </p:sp>
      <p:cxnSp>
        <p:nvCxnSpPr>
          <p:cNvPr id="3076" name="Přímá spojnice se šipkou 3075"/>
          <p:cNvCxnSpPr/>
          <p:nvPr/>
        </p:nvCxnSpPr>
        <p:spPr>
          <a:xfrm flipH="1">
            <a:off x="3672603" y="4341553"/>
            <a:ext cx="216024" cy="4963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77" name="Zaoblený obdélník 3076"/>
          <p:cNvSpPr/>
          <p:nvPr/>
        </p:nvSpPr>
        <p:spPr>
          <a:xfrm>
            <a:off x="2639928" y="4585328"/>
            <a:ext cx="1008112" cy="960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pícniny</a:t>
            </a:r>
          </a:p>
          <a:p>
            <a:pPr algn="ctr"/>
            <a:r>
              <a:rPr lang="cs-C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vojtěška</a:t>
            </a:r>
          </a:p>
          <a:p>
            <a:pPr algn="ctr"/>
            <a:r>
              <a:rPr lang="cs-C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jetel</a:t>
            </a:r>
          </a:p>
        </p:txBody>
      </p:sp>
      <p:cxnSp>
        <p:nvCxnSpPr>
          <p:cNvPr id="3079" name="Přímá spojnice se šipkou 3078"/>
          <p:cNvCxnSpPr/>
          <p:nvPr/>
        </p:nvCxnSpPr>
        <p:spPr>
          <a:xfrm flipH="1">
            <a:off x="3527051" y="3978311"/>
            <a:ext cx="3240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80" name="Zaoblený obdélník 3079"/>
          <p:cNvSpPr/>
          <p:nvPr/>
        </p:nvSpPr>
        <p:spPr>
          <a:xfrm>
            <a:off x="2639928" y="3377250"/>
            <a:ext cx="864096" cy="11033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ovoce</a:t>
            </a:r>
          </a:p>
          <a:p>
            <a:pPr algn="ctr"/>
            <a:r>
              <a:rPr lang="cs-CZ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citrusybanán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83" name="Přímá spojnice se šipkou 3082"/>
          <p:cNvCxnSpPr/>
          <p:nvPr/>
        </p:nvCxnSpPr>
        <p:spPr>
          <a:xfrm flipH="1" flipV="1">
            <a:off x="3553808" y="3154680"/>
            <a:ext cx="360040" cy="4451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84" name="Zaoblený obdélník 3083"/>
          <p:cNvSpPr/>
          <p:nvPr/>
        </p:nvSpPr>
        <p:spPr>
          <a:xfrm>
            <a:off x="2286000" y="2151616"/>
            <a:ext cx="1344038" cy="960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olejniny</a:t>
            </a:r>
          </a:p>
          <a:p>
            <a:pPr algn="ctr"/>
            <a:r>
              <a:rPr lang="cs-C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řepka</a:t>
            </a:r>
          </a:p>
          <a:p>
            <a:pPr algn="ctr"/>
            <a:r>
              <a:rPr lang="cs-C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slunečnice</a:t>
            </a:r>
          </a:p>
        </p:txBody>
      </p:sp>
      <p:pic>
        <p:nvPicPr>
          <p:cNvPr id="3085" name="Picture 2" descr="C:\Documents and Settings\lhrda\Local Settings\Temporary Internet Files\Content.IE5\M4EICA8H\MC90023448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502" y="2307021"/>
            <a:ext cx="910875" cy="104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3" descr="C:\Documents and Settings\lhrda\Local Settings\Temporary Internet Files\Content.IE5\OJ9Y6UD2\MC90042634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671" y="3595071"/>
            <a:ext cx="1124058" cy="91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4" descr="C:\Documents and Settings\lhrda\Local Settings\Temporary Internet Files\Content.IE5\YY74U8NG\MC90003721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955" y="4943746"/>
            <a:ext cx="1124058" cy="130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5" descr="C:\Documents and Settings\lhrda\Local Settings\Temporary Internet Files\Content.IE5\OJ9Y6UD2\MP900402810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071" y="5626441"/>
            <a:ext cx="1052070" cy="114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6" descr="C:\Documents and Settings\lhrda\Local Settings\Temporary Internet Files\Content.IE5\XA17T2WM\MC90029879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33" y="3439239"/>
            <a:ext cx="1478119" cy="137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7" descr="C:\Documents and Settings\lhrda\Local Settings\Temporary Internet Files\Content.IE5\OJ9Y6UD2\MC900441866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32" y="1527876"/>
            <a:ext cx="1200274" cy="145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8" descr="C:\Documents and Settings\lhrda\Local Settings\Temporary Internet Files\Content.IE5\DYI702KC\MC900435107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081" y="924082"/>
            <a:ext cx="1208782" cy="117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9" descr="C:\Documents and Settings\lhrda\Local Settings\Temporary Internet Files\Content.IE5\13IOZUZ1\MP900448450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467" y="5065380"/>
            <a:ext cx="621385" cy="137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10" descr="C:\Documents and Settings\lhrda\Local Settings\Temporary Internet Files\Content.IE5\M4EICA8H\MC900441780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806" y="5785884"/>
            <a:ext cx="751681" cy="100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4" name="TextovéPole 3093"/>
          <p:cNvSpPr txBox="1"/>
          <p:nvPr/>
        </p:nvSpPr>
        <p:spPr>
          <a:xfrm>
            <a:off x="5689699" y="924082"/>
            <a:ext cx="1690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 co brambory?</a:t>
            </a:r>
          </a:p>
        </p:txBody>
      </p:sp>
      <p:pic>
        <p:nvPicPr>
          <p:cNvPr id="3095" name="Picture 11" descr="C:\Documents and Settings\lhrda\Local Settings\Temporary Internet Files\Content.IE5\XA17T2WM\MC900434403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86072"/>
            <a:ext cx="612068" cy="91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6" name="Zaoblený obdélník 3095"/>
          <p:cNvSpPr/>
          <p:nvPr/>
        </p:nvSpPr>
        <p:spPr>
          <a:xfrm>
            <a:off x="7308304" y="1286072"/>
            <a:ext cx="1152128" cy="8655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hlíznaté plodiny</a:t>
            </a:r>
          </a:p>
        </p:txBody>
      </p:sp>
      <p:pic>
        <p:nvPicPr>
          <p:cNvPr id="3097" name="Picture 12" descr="C:\Documents and Settings\lhrda\Local Settings\Temporary Internet Files\Content.IE5\WBZ3ER1Q\MC900331282[1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3" y="2719559"/>
            <a:ext cx="907657" cy="96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08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Individuální – cestovní ruch, kadeřnictví, čistírna, apod.</a:t>
            </a:r>
          </a:p>
          <a:p>
            <a:r>
              <a:rPr lang="cs-CZ" dirty="0"/>
              <a:t>Kolektivní – obrana státu, školství, justice, osvětlení ulic apod.</a:t>
            </a:r>
          </a:p>
          <a:p>
            <a:endParaRPr lang="cs-CZ" dirty="0"/>
          </a:p>
          <a:p>
            <a:r>
              <a:rPr lang="cs-CZ" dirty="0"/>
              <a:t>Hrazené – hrazené ze státního rozpočtu -&gt; z daní</a:t>
            </a:r>
          </a:p>
          <a:p>
            <a:r>
              <a:rPr lang="cs-CZ" dirty="0"/>
              <a:t>Placené – zákazník si je platí sám</a:t>
            </a:r>
          </a:p>
        </p:txBody>
      </p:sp>
    </p:spTree>
    <p:extLst>
      <p:ext uri="{BB962C8B-B14F-4D97-AF65-F5344CB8AC3E}">
        <p14:creationId xmlns:p14="http://schemas.microsoft.com/office/powerpoint/2010/main" val="339021058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952"/>
          </a:xfrm>
        </p:spPr>
        <p:txBody>
          <a:bodyPr/>
          <a:lstStyle/>
          <a:p>
            <a:r>
              <a:rPr lang="cs-CZ" dirty="0"/>
              <a:t>„Banánové republiky“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Hanlivý výraz pro latinskoamerické, karibské a africké státy, které se vyznačují politickou nestabilitou</a:t>
            </a:r>
          </a:p>
          <a:p>
            <a:r>
              <a:rPr lang="cs-CZ" dirty="0"/>
              <a:t>Název „banánové“ je odvozeno od pěstování banánů – kartely, které se chopily moci a řídily prodej banánů -&gt; korupce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86200"/>
            <a:ext cx="3276600" cy="24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Image result for banánové republik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Image result for banánové republik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2" name="Picture 8" descr="Image result for banánové republi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66" y="4126666"/>
            <a:ext cx="4260850" cy="221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103727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1886" y="221600"/>
            <a:ext cx="6866866" cy="792088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Chov hospodářských zvířat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6012160" y="2633035"/>
            <a:ext cx="2987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endParaRPr lang="cs-CZ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86779" y="1150337"/>
            <a:ext cx="1944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Nejvíce produktů  živočišné výroby pochází z vyspělých zemí mírného pásu.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807585" y="2227555"/>
            <a:ext cx="1116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CHOV</a:t>
            </a:r>
          </a:p>
        </p:txBody>
      </p:sp>
      <p:cxnSp>
        <p:nvCxnSpPr>
          <p:cNvPr id="6" name="Přímá spojnice se šipkou 5"/>
          <p:cNvCxnSpPr/>
          <p:nvPr/>
        </p:nvCxnSpPr>
        <p:spPr>
          <a:xfrm flipV="1">
            <a:off x="3743690" y="1971999"/>
            <a:ext cx="468271" cy="4177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3787686" y="2453258"/>
            <a:ext cx="424274" cy="5241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4216362" y="1700811"/>
            <a:ext cx="2227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u="sng" dirty="0">
                <a:latin typeface="Times New Roman" pitchFamily="18" charset="0"/>
                <a:cs typeface="Times New Roman" pitchFamily="18" charset="0"/>
              </a:rPr>
              <a:t>extenzivní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– velká stáda na velkých pastvinách</a:t>
            </a:r>
          </a:p>
          <a:p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255958" y="2687821"/>
            <a:ext cx="21882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u="sng" dirty="0">
                <a:latin typeface="Times New Roman" pitchFamily="18" charset="0"/>
                <a:cs typeface="Times New Roman" pitchFamily="18" charset="0"/>
              </a:rPr>
              <a:t>intenzivní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– velkochov 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ve velkokapacitních stájích</a:t>
            </a:r>
          </a:p>
          <a:p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lhrda\Local Settings\Temporary Internet Files\Content.IE5\DYI702KC\MC90021723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69" y="1012948"/>
            <a:ext cx="1160933" cy="137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lhrda\Local Settings\Temporary Internet Files\Content.IE5\AGQYB469\MC90021724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328" y="2290799"/>
            <a:ext cx="1121905" cy="13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lhrda\Local Settings\Temporary Internet Files\Content.IE5\13IOZUZ1\MC90029311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25485"/>
            <a:ext cx="1128138" cy="139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7506073" y="1574545"/>
            <a:ext cx="1637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USA  Argentina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7164288" y="4005064"/>
            <a:ext cx="1979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Nizozemí  Německo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395536" y="3663999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chov skotu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je rozšířen 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po celém světě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853587" y="3355660"/>
            <a:ext cx="1512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v hustě zalidněných oblastech – příměstské zemědělství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3208249" y="3591114"/>
            <a:ext cx="1008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chov dobytka na mléko </a:t>
            </a:r>
          </a:p>
        </p:txBody>
      </p:sp>
      <p:cxnSp>
        <p:nvCxnSpPr>
          <p:cNvPr id="19" name="Přímá spojnice se šipkou 18"/>
          <p:cNvCxnSpPr>
            <a:stCxn id="17" idx="1"/>
          </p:cNvCxnSpPr>
          <p:nvPr/>
        </p:nvCxnSpPr>
        <p:spPr>
          <a:xfrm flipH="1">
            <a:off x="2915818" y="4006613"/>
            <a:ext cx="292431" cy="2313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30" name="Picture 6" descr="C:\Documents and Settings\lhrda\Local Settings\Temporary Internet Files\Content.IE5\YY74U8NG\MC90037975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340" y="3658432"/>
            <a:ext cx="1190773" cy="183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467544" y="5349214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chov prasat –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Čína, USA, Evropa</a:t>
            </a:r>
          </a:p>
        </p:txBody>
      </p:sp>
      <p:pic>
        <p:nvPicPr>
          <p:cNvPr id="1031" name="Picture 7" descr="C:\Documents and Settings\lhrda\Local Settings\Temporary Internet Files\Content.IE5\OJ9Y6UD2\MC900297217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899" y="4064392"/>
            <a:ext cx="1050587" cy="12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6804248" y="5120244"/>
            <a:ext cx="2339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Austrálie, Nový Zéland</a:t>
            </a:r>
          </a:p>
        </p:txBody>
      </p:sp>
      <p:pic>
        <p:nvPicPr>
          <p:cNvPr id="1032" name="Picture 8" descr="C:\Documents and Settings\lhrda\Local Settings\Temporary Internet Files\Content.IE5\13IOZUZ1\MC900038516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199" y="5120244"/>
            <a:ext cx="786527" cy="150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ovéPole 23"/>
          <p:cNvSpPr txBox="1"/>
          <p:nvPr/>
        </p:nvSpPr>
        <p:spPr>
          <a:xfrm>
            <a:off x="3541039" y="5739063"/>
            <a:ext cx="2193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kuřata  a krůty  na maso, slepice na vejce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834372" y="5410095"/>
            <a:ext cx="2254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350 000 ovcí/osoba</a:t>
            </a:r>
          </a:p>
          <a:p>
            <a:r>
              <a:rPr lang="cs-CZ" sz="1200" dirty="0"/>
              <a:t>Nejdelší plot světa: 5614 km</a:t>
            </a:r>
          </a:p>
        </p:txBody>
      </p:sp>
    </p:spTree>
    <p:extLst>
      <p:ext uri="{BB962C8B-B14F-4D97-AF65-F5344CB8AC3E}">
        <p14:creationId xmlns:p14="http://schemas.microsoft.com/office/powerpoint/2010/main" val="48613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1149</TotalTime>
  <Words>3407</Words>
  <Application>Microsoft Office PowerPoint</Application>
  <PresentationFormat>Předvádění na obrazovce (4:3)</PresentationFormat>
  <Paragraphs>546</Paragraphs>
  <Slides>70</Slides>
  <Notes>15</Notes>
  <HiddenSlides>0</HiddenSlides>
  <MMClips>1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70</vt:i4>
      </vt:variant>
    </vt:vector>
  </HeadingPairs>
  <TitlesOfParts>
    <vt:vector size="77" baseType="lpstr">
      <vt:lpstr>Arial</vt:lpstr>
      <vt:lpstr>Calibri</vt:lpstr>
      <vt:lpstr>Georgia</vt:lpstr>
      <vt:lpstr>Times New Roman</vt:lpstr>
      <vt:lpstr>Wingdings</vt:lpstr>
      <vt:lpstr>Wingdings 2</vt:lpstr>
      <vt:lpstr>Administrativní</vt:lpstr>
      <vt:lpstr>Hospodářství světa</vt:lpstr>
      <vt:lpstr>Dělení hospodářství do sektorů</vt:lpstr>
      <vt:lpstr>Světové zemědělství</vt:lpstr>
      <vt:lpstr>Rozmístění zemědělství</vt:lpstr>
      <vt:lpstr>Primér – zemědělství a těžba nerostných surovin</vt:lpstr>
      <vt:lpstr>Úkol</vt:lpstr>
      <vt:lpstr>Zemědělské plodiny</vt:lpstr>
      <vt:lpstr>„Banánové republiky“</vt:lpstr>
      <vt:lpstr>Chov hospodářských zvířat</vt:lpstr>
      <vt:lpstr>Procvičování a příklady</vt:lpstr>
      <vt:lpstr>Test znalostí – pracujte sami</vt:lpstr>
      <vt:lpstr>Světová naleziště nerostných surovin</vt:lpstr>
      <vt:lpstr>Prezentace aplikace PowerPoint</vt:lpstr>
      <vt:lpstr>Co již víme?</vt:lpstr>
      <vt:lpstr>Prezentace aplikace PowerPoint</vt:lpstr>
      <vt:lpstr>Prezentace aplikace PowerPoint</vt:lpstr>
      <vt:lpstr>World sites of mineral deposits</vt:lpstr>
      <vt:lpstr>Test znalostí</vt:lpstr>
      <vt:lpstr>Sekundér - Průmysl</vt:lpstr>
      <vt:lpstr>Průmysl - industrie</vt:lpstr>
      <vt:lpstr>Prezentace aplikace PowerPoint</vt:lpstr>
      <vt:lpstr>Základní dělení průmyslu:</vt:lpstr>
      <vt:lpstr>Pokus se uvést vše, k čemu se dají průmyslové výrobky využívat...</vt:lpstr>
      <vt:lpstr>Průmyslová revoluce</vt:lpstr>
      <vt:lpstr>Prezentace aplikace PowerPoint</vt:lpstr>
      <vt:lpstr>další dělení:</vt:lpstr>
      <vt:lpstr>Prezentace aplikace PowerPoint</vt:lpstr>
      <vt:lpstr>Rozdělte výrobky podle toho, zda jsou výsledkem lehkého nebo těžkého strojírenství</vt:lpstr>
      <vt:lpstr>Energetika</vt:lpstr>
      <vt:lpstr>Poznámky</vt:lpstr>
      <vt:lpstr>Tepelná elektrárna</vt:lpstr>
      <vt:lpstr>Prezentace aplikace PowerPoint</vt:lpstr>
      <vt:lpstr>Jaderná elektrárna</vt:lpstr>
      <vt:lpstr>Jaderná elektrárny</vt:lpstr>
      <vt:lpstr>Uložení jaderného paliva</vt:lpstr>
      <vt:lpstr>Vodní elektrárny</vt:lpstr>
      <vt:lpstr>Prezentace aplikace PowerPoint</vt:lpstr>
      <vt:lpstr>Větrné a solární elektrárny</vt:lpstr>
      <vt:lpstr>Prezentace aplikace PowerPoint</vt:lpstr>
      <vt:lpstr>Geotermální energie</vt:lpstr>
      <vt:lpstr>Rozhovor s Milošem Zemanem - iRozhlas</vt:lpstr>
      <vt:lpstr>Zpracovatelský průmysl – těžký průmysl</vt:lpstr>
      <vt:lpstr>Prezentace aplikace PowerPoint</vt:lpstr>
      <vt:lpstr>Černá metalurgie</vt:lpstr>
      <vt:lpstr>Barevná metalurgie</vt:lpstr>
      <vt:lpstr>Prezentace aplikace PowerPoint</vt:lpstr>
      <vt:lpstr>Zpracovatelský průmysl – strojírenský průmysl</vt:lpstr>
      <vt:lpstr>Průmysl světa - shrnutí</vt:lpstr>
      <vt:lpstr>Průmyslové oblasti světa</vt:lpstr>
      <vt:lpstr>ÚKOLY</vt:lpstr>
      <vt:lpstr>Terciér - služby</vt:lpstr>
      <vt:lpstr>Doprava  (atlas 38-39)</vt:lpstr>
      <vt:lpstr>Práce s učebnicí</vt:lpstr>
      <vt:lpstr>Letecká doprava (LD)</vt:lpstr>
      <vt:lpstr>Letecká doprava</vt:lpstr>
      <vt:lpstr>Riziko nehody</vt:lpstr>
      <vt:lpstr>Námořní doprava  (ND)</vt:lpstr>
      <vt:lpstr>Námořní doprava</vt:lpstr>
      <vt:lpstr>Námořní doprava</vt:lpstr>
      <vt:lpstr>Novodobé pirátství</vt:lpstr>
      <vt:lpstr>Silniční doprava (SD)</vt:lpstr>
      <vt:lpstr>Silniční doprava</vt:lpstr>
      <vt:lpstr>Kuriozity</vt:lpstr>
      <vt:lpstr>Železniční doprava (ŽD)</vt:lpstr>
      <vt:lpstr>ŽD</vt:lpstr>
      <vt:lpstr>Potrubní doprava (PD)</vt:lpstr>
      <vt:lpstr>Kuriozity</vt:lpstr>
      <vt:lpstr>Telekomunikace (spoje)</vt:lpstr>
      <vt:lpstr>Terciér - Služby</vt:lpstr>
      <vt:lpstr>Dělení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Helenečka</dc:creator>
  <cp:lastModifiedBy>lsmol</cp:lastModifiedBy>
  <cp:revision>127</cp:revision>
  <cp:lastPrinted>1601-01-01T00:00:00Z</cp:lastPrinted>
  <dcterms:created xsi:type="dcterms:W3CDTF">1601-01-01T00:00:00Z</dcterms:created>
  <dcterms:modified xsi:type="dcterms:W3CDTF">2020-03-13T08:50:38Z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